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4"/>
  </p:sldMasterIdLst>
  <p:notesMasterIdLst>
    <p:notesMasterId r:id="rId29"/>
  </p:notesMasterIdLst>
  <p:handoutMasterIdLst>
    <p:handoutMasterId r:id="rId30"/>
  </p:handoutMasterIdLst>
  <p:sldIdLst>
    <p:sldId id="2351" r:id="rId5"/>
    <p:sldId id="2365" r:id="rId6"/>
    <p:sldId id="2308" r:id="rId7"/>
    <p:sldId id="2358" r:id="rId8"/>
    <p:sldId id="2363" r:id="rId9"/>
    <p:sldId id="2380" r:id="rId10"/>
    <p:sldId id="2359" r:id="rId11"/>
    <p:sldId id="2360" r:id="rId12"/>
    <p:sldId id="2361" r:id="rId13"/>
    <p:sldId id="2362" r:id="rId14"/>
    <p:sldId id="2366" r:id="rId15"/>
    <p:sldId id="2367" r:id="rId16"/>
    <p:sldId id="2368" r:id="rId17"/>
    <p:sldId id="2369" r:id="rId18"/>
    <p:sldId id="2370" r:id="rId19"/>
    <p:sldId id="2371" r:id="rId20"/>
    <p:sldId id="2372" r:id="rId21"/>
    <p:sldId id="2373" r:id="rId22"/>
    <p:sldId id="2374" r:id="rId23"/>
    <p:sldId id="2375" r:id="rId24"/>
    <p:sldId id="2377" r:id="rId25"/>
    <p:sldId id="2357" r:id="rId26"/>
    <p:sldId id="2364" r:id="rId27"/>
    <p:sldId id="237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 Slides" id="{884EFEFD-0C00-4177-BA0A-287B39A4718D}">
          <p14:sldIdLst>
            <p14:sldId id="2351"/>
            <p14:sldId id="2365"/>
            <p14:sldId id="2308"/>
            <p14:sldId id="2358"/>
            <p14:sldId id="2363"/>
            <p14:sldId id="2380"/>
            <p14:sldId id="2359"/>
            <p14:sldId id="2360"/>
            <p14:sldId id="2361"/>
            <p14:sldId id="2362"/>
            <p14:sldId id="2366"/>
            <p14:sldId id="2367"/>
            <p14:sldId id="2368"/>
            <p14:sldId id="2369"/>
            <p14:sldId id="2370"/>
            <p14:sldId id="2371"/>
            <p14:sldId id="2372"/>
            <p14:sldId id="2373"/>
            <p14:sldId id="2374"/>
            <p14:sldId id="2375"/>
            <p14:sldId id="2377"/>
            <p14:sldId id="2357"/>
            <p14:sldId id="2364"/>
            <p14:sldId id="23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069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  <a:srgbClr val="71A0FF"/>
    <a:srgbClr val="FFFFFF"/>
    <a:srgbClr val="000000"/>
    <a:srgbClr val="E6FFC5"/>
    <a:srgbClr val="68D1DC"/>
    <a:srgbClr val="FF99FF"/>
    <a:srgbClr val="959595"/>
    <a:srgbClr val="464646"/>
    <a:srgbClr val="C4C4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941C53-5588-4E4B-8A36-A5B7E2AAB5C9}" v="464" dt="2022-04-14T14:11:55.4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1"/>
              </a:solidFill>
            </a:ln>
          </a:left>
          <a:right>
            <a:ln w="6350" cmpd="sng">
              <a:solidFill>
                <a:schemeClr val="accent1"/>
              </a:solidFill>
            </a:ln>
          </a:right>
          <a:top>
            <a:ln w="6350" cmpd="sng">
              <a:solidFill>
                <a:schemeClr val="accent1"/>
              </a:solidFill>
            </a:ln>
          </a:top>
          <a:bottom>
            <a:ln w="6350" cmpd="sng">
              <a:solidFill>
                <a:schemeClr val="accen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dk1"/>
              </a:solidFill>
            </a:ln>
          </a:left>
          <a:right>
            <a:ln w="6350" cmpd="sng">
              <a:solidFill>
                <a:schemeClr val="dk1"/>
              </a:solidFill>
            </a:ln>
          </a:right>
          <a:top>
            <a:ln w="6350" cmpd="sng">
              <a:solidFill>
                <a:schemeClr val="dk1"/>
              </a:solidFill>
            </a:ln>
          </a:top>
          <a:bottom>
            <a:ln w="635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2"/>
              </a:solidFill>
            </a:ln>
          </a:left>
          <a:right>
            <a:ln w="6350" cmpd="sng">
              <a:solidFill>
                <a:schemeClr val="accent2"/>
              </a:solidFill>
            </a:ln>
          </a:right>
          <a:top>
            <a:ln w="6350" cmpd="sng">
              <a:solidFill>
                <a:schemeClr val="accent2"/>
              </a:solidFill>
            </a:ln>
          </a:top>
          <a:bottom>
            <a:ln w="6350" cmpd="sng">
              <a:solidFill>
                <a:schemeClr val="accent2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3"/>
              </a:solidFill>
            </a:ln>
          </a:left>
          <a:right>
            <a:ln w="6350" cmpd="sng">
              <a:solidFill>
                <a:schemeClr val="accent3"/>
              </a:solidFill>
            </a:ln>
          </a:right>
          <a:top>
            <a:ln w="6350" cmpd="sng">
              <a:solidFill>
                <a:schemeClr val="accent3"/>
              </a:solidFill>
            </a:ln>
          </a:top>
          <a:bottom>
            <a:ln w="6350" cmpd="sng">
              <a:solidFill>
                <a:schemeClr val="accent3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4"/>
              </a:solidFill>
            </a:ln>
          </a:left>
          <a:right>
            <a:ln w="6350" cmpd="sng">
              <a:solidFill>
                <a:schemeClr val="accent4"/>
              </a:solidFill>
            </a:ln>
          </a:right>
          <a:top>
            <a:ln w="6350" cmpd="sng">
              <a:solidFill>
                <a:schemeClr val="accent4"/>
              </a:solidFill>
            </a:ln>
          </a:top>
          <a:bottom>
            <a:ln w="6350" cmpd="sng">
              <a:solidFill>
                <a:schemeClr val="accent4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5"/>
              </a:solidFill>
            </a:ln>
          </a:left>
          <a:right>
            <a:ln w="6350" cmpd="sng">
              <a:solidFill>
                <a:schemeClr val="accent5"/>
              </a:solidFill>
            </a:ln>
          </a:right>
          <a:top>
            <a:ln w="6350" cmpd="sng">
              <a:solidFill>
                <a:schemeClr val="accent5"/>
              </a:solidFill>
            </a:ln>
          </a:top>
          <a:bottom>
            <a:ln w="6350" cmpd="sng">
              <a:solidFill>
                <a:schemeClr val="accent5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6"/>
              </a:solidFill>
            </a:ln>
          </a:left>
          <a:right>
            <a:ln w="6350" cmpd="sng">
              <a:solidFill>
                <a:schemeClr val="accent6"/>
              </a:solidFill>
            </a:ln>
          </a:right>
          <a:top>
            <a:ln w="6350" cmpd="sng">
              <a:solidFill>
                <a:schemeClr val="accent6"/>
              </a:solidFill>
            </a:ln>
          </a:top>
          <a:bottom>
            <a:ln w="6350" cmpd="sng">
              <a:solidFill>
                <a:schemeClr val="accent6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09" autoAdjust="0"/>
    <p:restoredTop sz="94291" autoAdjust="0"/>
  </p:normalViewPr>
  <p:slideViewPr>
    <p:cSldViewPr snapToGrid="0">
      <p:cViewPr>
        <p:scale>
          <a:sx n="100" d="100"/>
          <a:sy n="100" d="100"/>
        </p:scale>
        <p:origin x="942" y="72"/>
      </p:cViewPr>
      <p:guideLst>
        <p:guide orient="horz" pos="2069"/>
        <p:guide pos="381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DA88EFF-02D2-468A-9DF5-E32C4C7C6A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767E55-FCD2-411A-8D8B-CF6A319DEB7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CDBD63-6638-4BC5-9675-91247ED47B40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A3099E-6B5B-4FD5-83A5-8B45CB14B8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7AF575-7640-446E-BC04-09334AB9BB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9F9103-1F30-4FE9-AC58-E97DE7CE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76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Work Sans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Work Sans" panose="020B0604020202020204" pitchFamily="34" charset="0"/>
              </a:defRPr>
            </a:lvl1pPr>
          </a:lstStyle>
          <a:p>
            <a:fld id="{B6659933-B74B-4AB3-9099-B51777DD3137}" type="datetimeFigureOut">
              <a:rPr lang="en-US" smtClean="0"/>
              <a:pPr/>
              <a:t>4/14/2022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Work Sans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Work Sans" panose="020B0604020202020204" pitchFamily="34" charset="0"/>
              </a:defRPr>
            </a:lvl1pPr>
          </a:lstStyle>
          <a:p>
            <a:fld id="{AA9CE82D-71C1-40BB-9F9F-BFC8B0CAA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8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Work Sans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Work Sans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Work Sans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Work Sans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Work Sans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9CE82D-71C1-40BB-9F9F-BFC8B0CAA11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73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9CE82D-71C1-40BB-9F9F-BFC8B0CAA11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73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9CE82D-71C1-40BB-9F9F-BFC8B0CAA11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72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9CE82D-71C1-40BB-9F9F-BFC8B0CAA11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19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Work Sans" panose="00000500000000000000" pitchFamily="2" charset="0"/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DC6AB9-8AB9-4FE9-8C42-F0F32AFF10C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97D9F2B-44B1-4815-BC40-D69E50701F30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70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Open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A59897F-F414-49C6-A032-D9B2F8A7FBC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Table Placeholder 19">
            <a:extLst>
              <a:ext uri="{FF2B5EF4-FFF2-40B4-BE49-F238E27FC236}">
                <a16:creationId xmlns:a16="http://schemas.microsoft.com/office/drawing/2014/main" id="{DE47ABF5-E890-49AD-AC79-CB2EF6AAF111}"/>
              </a:ext>
            </a:extLst>
          </p:cNvPr>
          <p:cNvSpPr>
            <a:spLocks noGrp="1"/>
          </p:cNvSpPr>
          <p:nvPr>
            <p:ph type="tbl" sz="quarter" idx="25"/>
          </p:nvPr>
        </p:nvSpPr>
        <p:spPr>
          <a:xfrm>
            <a:off x="6286500" y="2669241"/>
            <a:ext cx="5368042" cy="2931459"/>
          </a:xfrm>
          <a:solidFill>
            <a:schemeClr val="tx1">
              <a:alpha val="86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2156780-F5F3-4753-93A5-D6CFAECEA98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537458" y="6323714"/>
            <a:ext cx="5558542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5774761-0146-4E08-A9F3-F691FF15CC9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6D766E-B641-420F-ADC0-C99054ADED1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86499" y="5635774"/>
            <a:ext cx="5368042" cy="521710"/>
          </a:xfrm>
          <a:solidFill>
            <a:schemeClr val="tx2">
              <a:alpha val="86000"/>
            </a:schemeClr>
          </a:solidFill>
        </p:spPr>
        <p:txBody>
          <a:bodyPr lIns="288000" rIns="0" anchor="ctr" anchorCtr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  <a:endParaRPr lang="en-IN"/>
          </a:p>
        </p:txBody>
      </p:sp>
      <p:sp>
        <p:nvSpPr>
          <p:cNvPr id="2" name="Title_big_white"/>
          <p:cNvSpPr>
            <a:spLocks noGrp="1"/>
          </p:cNvSpPr>
          <p:nvPr>
            <p:ph type="title"/>
          </p:nvPr>
        </p:nvSpPr>
        <p:spPr>
          <a:xfrm>
            <a:off x="6582054" y="3697941"/>
            <a:ext cx="4577005" cy="1623155"/>
          </a:xfrm>
        </p:spPr>
        <p:txBody>
          <a:bodyPr lIns="0" rIns="0"/>
          <a:lstStyle>
            <a:lvl1pPr>
              <a:defRPr sz="3200" spc="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BB6D16-F747-419C-9060-5243FEE6BAC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054" y="3035641"/>
            <a:ext cx="1668424" cy="49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588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Open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A59897F-F414-49C6-A032-D9B2F8A7FBC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Table Placeholder 19">
            <a:extLst>
              <a:ext uri="{FF2B5EF4-FFF2-40B4-BE49-F238E27FC236}">
                <a16:creationId xmlns:a16="http://schemas.microsoft.com/office/drawing/2014/main" id="{DE47ABF5-E890-49AD-AC79-CB2EF6AAF111}"/>
              </a:ext>
            </a:extLst>
          </p:cNvPr>
          <p:cNvSpPr>
            <a:spLocks noGrp="1"/>
          </p:cNvSpPr>
          <p:nvPr>
            <p:ph type="tbl" sz="quarter" idx="25"/>
          </p:nvPr>
        </p:nvSpPr>
        <p:spPr>
          <a:xfrm>
            <a:off x="537458" y="2874981"/>
            <a:ext cx="5976937" cy="2729847"/>
          </a:xfrm>
          <a:solidFill>
            <a:schemeClr val="tx1">
              <a:alpha val="86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2156780-F5F3-4753-93A5-D6CFAECEA98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537458" y="6323714"/>
            <a:ext cx="5558542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5774761-0146-4E08-A9F3-F691FF15CC9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6D766E-B641-420F-ADC0-C99054ADED1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7458" y="5680970"/>
            <a:ext cx="4564758" cy="521710"/>
          </a:xfrm>
          <a:solidFill>
            <a:schemeClr val="tx2">
              <a:alpha val="86000"/>
            </a:schemeClr>
          </a:solidFill>
        </p:spPr>
        <p:txBody>
          <a:bodyPr lIns="288000" rIns="0" anchor="ctr" anchorCtr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  <a:endParaRPr lang="en-IN"/>
          </a:p>
        </p:txBody>
      </p:sp>
      <p:sp>
        <p:nvSpPr>
          <p:cNvPr id="2" name="Title_big_white"/>
          <p:cNvSpPr>
            <a:spLocks noGrp="1"/>
          </p:cNvSpPr>
          <p:nvPr>
            <p:ph type="title"/>
          </p:nvPr>
        </p:nvSpPr>
        <p:spPr>
          <a:xfrm>
            <a:off x="833013" y="3903681"/>
            <a:ext cx="5452036" cy="1623155"/>
          </a:xfrm>
        </p:spPr>
        <p:txBody>
          <a:bodyPr lIns="0" rIns="0"/>
          <a:lstStyle>
            <a:lvl1pPr>
              <a:defRPr sz="3200" spc="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E5CC6E-16C7-4467-A9C0-AC40766B86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13" y="3182894"/>
            <a:ext cx="1668424" cy="49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6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pening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AC14F98-EB08-4070-A49C-A8A25D76B6E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838D46C-1FA0-4C20-A3A5-A71F44DAB3E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noFill/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_big_white"/>
          <p:cNvSpPr>
            <a:spLocks noGrp="1"/>
          </p:cNvSpPr>
          <p:nvPr>
            <p:ph type="title"/>
          </p:nvPr>
        </p:nvSpPr>
        <p:spPr>
          <a:xfrm>
            <a:off x="537459" y="2404367"/>
            <a:ext cx="11117083" cy="707886"/>
          </a:xfrm>
        </p:spPr>
        <p:txBody>
          <a:bodyPr/>
          <a:lstStyle>
            <a:lvl1pPr>
              <a:defRPr sz="4000" spc="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537459" y="1837478"/>
            <a:ext cx="1705898" cy="373170"/>
          </a:xfrm>
          <a:prstGeom prst="rect">
            <a:avLst/>
          </a:prstGeom>
          <a:solidFill>
            <a:schemeClr val="accent1"/>
          </a:solidFill>
        </p:spPr>
        <p:txBody>
          <a:bodyPr wrap="none" lIns="324000" tIns="36000" rIns="324000" bIns="36000" anchor="ctr" anchorCtr="0">
            <a:spAutoFit/>
          </a:bodyPr>
          <a:lstStyle>
            <a:lvl1pPr marL="0" indent="0" algn="l">
              <a:buNone/>
              <a:defRPr>
                <a:solidFill>
                  <a:schemeClr val="tx1"/>
                </a:solidFill>
                <a:latin typeface="+mj-lt"/>
                <a:ea typeface="Work Sans" panose="00000500000000000000" pitchFamily="2" charset="0"/>
                <a:cs typeface="Work Sans" panose="00000500000000000000" pitchFamily="2" charset="0"/>
              </a:defRPr>
            </a:lvl1pPr>
          </a:lstStyle>
          <a:p>
            <a:pPr lvl="0"/>
            <a:r>
              <a:rPr lang="en-US"/>
              <a:t>Add Date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2156780-F5F3-4753-93A5-D6CFAECEA98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537458" y="6323714"/>
            <a:ext cx="5558542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</a:t>
            </a:r>
            <a:r>
              <a:rPr lang="en-US" err="1"/>
              <a:t>pt</a:t>
            </a:r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5774761-0146-4E08-A9F3-F691FF15CC9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6D766E-B641-420F-ADC0-C99054ADED1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7459" y="4305453"/>
            <a:ext cx="4356100" cy="309562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74900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Opening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21EBD52-9DDE-4C3D-BF91-2DD57BB3A2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537458" y="1837478"/>
            <a:ext cx="1705898" cy="373170"/>
          </a:xfrm>
          <a:prstGeom prst="rect">
            <a:avLst/>
          </a:prstGeom>
          <a:solidFill>
            <a:schemeClr val="accent1"/>
          </a:solidFill>
        </p:spPr>
        <p:txBody>
          <a:bodyPr wrap="none" lIns="324000" tIns="36000" rIns="324000" bIns="36000" anchor="ctr" anchorCtr="0">
            <a:spAutoFit/>
          </a:bodyPr>
          <a:lstStyle>
            <a:lvl1pPr marL="0" indent="0" algn="l">
              <a:buNone/>
              <a:defRPr>
                <a:solidFill>
                  <a:schemeClr val="tx1"/>
                </a:solidFill>
                <a:latin typeface="+mj-lt"/>
                <a:ea typeface="Work Sans" panose="00000500000000000000" pitchFamily="2" charset="0"/>
                <a:cs typeface="Work Sans" panose="00000500000000000000" pitchFamily="2" charset="0"/>
              </a:defRPr>
            </a:lvl1pPr>
          </a:lstStyle>
          <a:p>
            <a:pPr lvl="0"/>
            <a:r>
              <a:rPr lang="en-US"/>
              <a:t>Add Date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2156780-F5F3-4753-93A5-D6CFAECEA98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537458" y="6323714"/>
            <a:ext cx="5558542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</a:t>
            </a:r>
            <a:r>
              <a:rPr lang="en-US" err="1"/>
              <a:t>pt</a:t>
            </a:r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5774761-0146-4E08-A9F3-F691FF15CC9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6D766E-B641-420F-ADC0-C99054ADED1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7458" y="4519220"/>
            <a:ext cx="5097324" cy="395756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07BD00-5D13-4A3C-90DA-C226C07456C8}"/>
              </a:ext>
            </a:extLst>
          </p:cNvPr>
          <p:cNvSpPr/>
          <p:nvPr userDrawn="1"/>
        </p:nvSpPr>
        <p:spPr>
          <a:xfrm>
            <a:off x="5635487" y="1938130"/>
            <a:ext cx="921028" cy="944218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_big_white"/>
          <p:cNvSpPr>
            <a:spLocks noGrp="1"/>
          </p:cNvSpPr>
          <p:nvPr>
            <p:ph type="title"/>
          </p:nvPr>
        </p:nvSpPr>
        <p:spPr>
          <a:xfrm>
            <a:off x="537458" y="2404367"/>
            <a:ext cx="6996402" cy="1720372"/>
          </a:xfrm>
        </p:spPr>
        <p:txBody>
          <a:bodyPr/>
          <a:lstStyle>
            <a:lvl1pPr>
              <a:defRPr sz="4000" spc="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BB25C1C-6629-4BA4-9851-F12F6AFDD6B6}"/>
              </a:ext>
            </a:extLst>
          </p:cNvPr>
          <p:cNvGrpSpPr/>
          <p:nvPr userDrawn="1"/>
        </p:nvGrpSpPr>
        <p:grpSpPr>
          <a:xfrm>
            <a:off x="537458" y="4255715"/>
            <a:ext cx="612430" cy="125486"/>
            <a:chOff x="575859" y="4778289"/>
            <a:chExt cx="887181" cy="181782"/>
          </a:xfrm>
          <a:solidFill>
            <a:schemeClr val="accent4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F9D0966-B22F-47C2-BA2B-ECBA03B6232D}"/>
                </a:ext>
              </a:extLst>
            </p:cNvPr>
            <p:cNvSpPr/>
            <p:nvPr/>
          </p:nvSpPr>
          <p:spPr>
            <a:xfrm>
              <a:off x="575859" y="4778289"/>
              <a:ext cx="181782" cy="1817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14F64AA-4A70-49BD-9FA1-7F42629FCA3C}"/>
                </a:ext>
              </a:extLst>
            </p:cNvPr>
            <p:cNvSpPr/>
            <p:nvPr/>
          </p:nvSpPr>
          <p:spPr>
            <a:xfrm>
              <a:off x="845820" y="4788492"/>
              <a:ext cx="617220" cy="16137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E003E77-5EC9-4043-82E6-DA753DA68411}"/>
              </a:ext>
            </a:extLst>
          </p:cNvPr>
          <p:cNvGrpSpPr/>
          <p:nvPr userDrawn="1"/>
        </p:nvGrpSpPr>
        <p:grpSpPr>
          <a:xfrm>
            <a:off x="537458" y="668337"/>
            <a:ext cx="1833583" cy="527240"/>
            <a:chOff x="522288" y="496888"/>
            <a:chExt cx="866775" cy="249238"/>
          </a:xfrm>
          <a:solidFill>
            <a:schemeClr val="accent2"/>
          </a:soli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D171461C-7E11-4727-BC70-1A3E99B78E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4100" y="500063"/>
              <a:ext cx="38100" cy="2444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CDCB1985-1E91-4176-A736-EDBF686BA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500063"/>
              <a:ext cx="106363" cy="244475"/>
            </a:xfrm>
            <a:custGeom>
              <a:avLst/>
              <a:gdLst>
                <a:gd name="T0" fmla="*/ 0 w 67"/>
                <a:gd name="T1" fmla="*/ 0 h 154"/>
                <a:gd name="T2" fmla="*/ 0 w 67"/>
                <a:gd name="T3" fmla="*/ 22 h 154"/>
                <a:gd name="T4" fmla="*/ 44 w 67"/>
                <a:gd name="T5" fmla="*/ 22 h 154"/>
                <a:gd name="T6" fmla="*/ 44 w 67"/>
                <a:gd name="T7" fmla="*/ 154 h 154"/>
                <a:gd name="T8" fmla="*/ 67 w 67"/>
                <a:gd name="T9" fmla="*/ 154 h 154"/>
                <a:gd name="T10" fmla="*/ 67 w 67"/>
                <a:gd name="T11" fmla="*/ 22 h 154"/>
                <a:gd name="T12" fmla="*/ 67 w 67"/>
                <a:gd name="T13" fmla="*/ 0 h 154"/>
                <a:gd name="T14" fmla="*/ 0 w 67"/>
                <a:gd name="T15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154">
                  <a:moveTo>
                    <a:pt x="0" y="0"/>
                  </a:moveTo>
                  <a:lnTo>
                    <a:pt x="0" y="22"/>
                  </a:lnTo>
                  <a:lnTo>
                    <a:pt x="44" y="22"/>
                  </a:lnTo>
                  <a:lnTo>
                    <a:pt x="44" y="154"/>
                  </a:lnTo>
                  <a:lnTo>
                    <a:pt x="67" y="154"/>
                  </a:lnTo>
                  <a:lnTo>
                    <a:pt x="67" y="22"/>
                  </a:lnTo>
                  <a:lnTo>
                    <a:pt x="6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BA7B760-C9CC-4119-BE9E-1F211E9518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0575" y="500063"/>
              <a:ext cx="176213" cy="244475"/>
            </a:xfrm>
            <a:custGeom>
              <a:avLst/>
              <a:gdLst>
                <a:gd name="T0" fmla="*/ 411 w 471"/>
                <a:gd name="T1" fmla="*/ 58 h 648"/>
                <a:gd name="T2" fmla="*/ 249 w 471"/>
                <a:gd name="T3" fmla="*/ 0 h 648"/>
                <a:gd name="T4" fmla="*/ 0 w 471"/>
                <a:gd name="T5" fmla="*/ 0 h 648"/>
                <a:gd name="T6" fmla="*/ 0 w 471"/>
                <a:gd name="T7" fmla="*/ 648 h 648"/>
                <a:gd name="T8" fmla="*/ 101 w 471"/>
                <a:gd name="T9" fmla="*/ 648 h 648"/>
                <a:gd name="T10" fmla="*/ 101 w 471"/>
                <a:gd name="T11" fmla="*/ 422 h 648"/>
                <a:gd name="T12" fmla="*/ 242 w 471"/>
                <a:gd name="T13" fmla="*/ 422 h 648"/>
                <a:gd name="T14" fmla="*/ 409 w 471"/>
                <a:gd name="T15" fmla="*/ 365 h 648"/>
                <a:gd name="T16" fmla="*/ 471 w 471"/>
                <a:gd name="T17" fmla="*/ 210 h 648"/>
                <a:gd name="T18" fmla="*/ 411 w 471"/>
                <a:gd name="T19" fmla="*/ 58 h 648"/>
                <a:gd name="T20" fmla="*/ 365 w 471"/>
                <a:gd name="T21" fmla="*/ 210 h 648"/>
                <a:gd name="T22" fmla="*/ 331 w 471"/>
                <a:gd name="T23" fmla="*/ 296 h 648"/>
                <a:gd name="T24" fmla="*/ 233 w 471"/>
                <a:gd name="T25" fmla="*/ 327 h 648"/>
                <a:gd name="T26" fmla="*/ 101 w 471"/>
                <a:gd name="T27" fmla="*/ 327 h 648"/>
                <a:gd name="T28" fmla="*/ 101 w 471"/>
                <a:gd name="T29" fmla="*/ 95 h 648"/>
                <a:gd name="T30" fmla="*/ 239 w 471"/>
                <a:gd name="T31" fmla="*/ 95 h 648"/>
                <a:gd name="T32" fmla="*/ 331 w 471"/>
                <a:gd name="T33" fmla="*/ 126 h 648"/>
                <a:gd name="T34" fmla="*/ 365 w 471"/>
                <a:gd name="T35" fmla="*/ 210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1" h="648">
                  <a:moveTo>
                    <a:pt x="411" y="58"/>
                  </a:moveTo>
                  <a:cubicBezTo>
                    <a:pt x="370" y="20"/>
                    <a:pt x="316" y="0"/>
                    <a:pt x="24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48"/>
                    <a:pt x="0" y="648"/>
                    <a:pt x="0" y="648"/>
                  </a:cubicBezTo>
                  <a:cubicBezTo>
                    <a:pt x="101" y="648"/>
                    <a:pt x="101" y="648"/>
                    <a:pt x="101" y="648"/>
                  </a:cubicBezTo>
                  <a:cubicBezTo>
                    <a:pt x="101" y="422"/>
                    <a:pt x="101" y="422"/>
                    <a:pt x="101" y="422"/>
                  </a:cubicBezTo>
                  <a:cubicBezTo>
                    <a:pt x="242" y="422"/>
                    <a:pt x="242" y="422"/>
                    <a:pt x="242" y="422"/>
                  </a:cubicBezTo>
                  <a:cubicBezTo>
                    <a:pt x="313" y="422"/>
                    <a:pt x="369" y="403"/>
                    <a:pt x="409" y="365"/>
                  </a:cubicBezTo>
                  <a:cubicBezTo>
                    <a:pt x="450" y="327"/>
                    <a:pt x="471" y="275"/>
                    <a:pt x="471" y="210"/>
                  </a:cubicBezTo>
                  <a:cubicBezTo>
                    <a:pt x="471" y="148"/>
                    <a:pt x="451" y="97"/>
                    <a:pt x="411" y="58"/>
                  </a:cubicBezTo>
                  <a:moveTo>
                    <a:pt x="365" y="210"/>
                  </a:moveTo>
                  <a:cubicBezTo>
                    <a:pt x="365" y="247"/>
                    <a:pt x="354" y="276"/>
                    <a:pt x="331" y="296"/>
                  </a:cubicBezTo>
                  <a:cubicBezTo>
                    <a:pt x="308" y="317"/>
                    <a:pt x="275" y="327"/>
                    <a:pt x="233" y="327"/>
                  </a:cubicBezTo>
                  <a:cubicBezTo>
                    <a:pt x="101" y="327"/>
                    <a:pt x="101" y="327"/>
                    <a:pt x="101" y="327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78" y="95"/>
                    <a:pt x="309" y="106"/>
                    <a:pt x="331" y="126"/>
                  </a:cubicBezTo>
                  <a:cubicBezTo>
                    <a:pt x="354" y="146"/>
                    <a:pt x="365" y="174"/>
                    <a:pt x="365" y="2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C9D52E03-D7AD-4990-8226-88567044F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463" y="500063"/>
              <a:ext cx="182563" cy="244475"/>
            </a:xfrm>
            <a:custGeom>
              <a:avLst/>
              <a:gdLst>
                <a:gd name="T0" fmla="*/ 53 w 115"/>
                <a:gd name="T1" fmla="*/ 75 h 154"/>
                <a:gd name="T2" fmla="*/ 115 w 115"/>
                <a:gd name="T3" fmla="*/ 0 h 154"/>
                <a:gd name="T4" fmla="*/ 86 w 115"/>
                <a:gd name="T5" fmla="*/ 0 h 154"/>
                <a:gd name="T6" fmla="*/ 34 w 115"/>
                <a:gd name="T7" fmla="*/ 64 h 154"/>
                <a:gd name="T8" fmla="*/ 34 w 115"/>
                <a:gd name="T9" fmla="*/ 64 h 154"/>
                <a:gd name="T10" fmla="*/ 33 w 115"/>
                <a:gd name="T11" fmla="*/ 64 h 154"/>
                <a:gd name="T12" fmla="*/ 24 w 115"/>
                <a:gd name="T13" fmla="*/ 64 h 154"/>
                <a:gd name="T14" fmla="*/ 24 w 115"/>
                <a:gd name="T15" fmla="*/ 51 h 154"/>
                <a:gd name="T16" fmla="*/ 24 w 115"/>
                <a:gd name="T17" fmla="*/ 19 h 154"/>
                <a:gd name="T18" fmla="*/ 24 w 115"/>
                <a:gd name="T19" fmla="*/ 0 h 154"/>
                <a:gd name="T20" fmla="*/ 23 w 115"/>
                <a:gd name="T21" fmla="*/ 0 h 154"/>
                <a:gd name="T22" fmla="*/ 0 w 115"/>
                <a:gd name="T23" fmla="*/ 0 h 154"/>
                <a:gd name="T24" fmla="*/ 0 w 115"/>
                <a:gd name="T25" fmla="*/ 19 h 154"/>
                <a:gd name="T26" fmla="*/ 0 w 115"/>
                <a:gd name="T27" fmla="*/ 51 h 154"/>
                <a:gd name="T28" fmla="*/ 0 w 115"/>
                <a:gd name="T29" fmla="*/ 64 h 154"/>
                <a:gd name="T30" fmla="*/ 0 w 115"/>
                <a:gd name="T31" fmla="*/ 86 h 154"/>
                <a:gd name="T32" fmla="*/ 0 w 115"/>
                <a:gd name="T33" fmla="*/ 109 h 154"/>
                <a:gd name="T34" fmla="*/ 24 w 115"/>
                <a:gd name="T35" fmla="*/ 109 h 154"/>
                <a:gd name="T36" fmla="*/ 24 w 115"/>
                <a:gd name="T37" fmla="*/ 86 h 154"/>
                <a:gd name="T38" fmla="*/ 34 w 115"/>
                <a:gd name="T39" fmla="*/ 86 h 154"/>
                <a:gd name="T40" fmla="*/ 44 w 115"/>
                <a:gd name="T41" fmla="*/ 98 h 154"/>
                <a:gd name="T42" fmla="*/ 88 w 115"/>
                <a:gd name="T43" fmla="*/ 154 h 154"/>
                <a:gd name="T44" fmla="*/ 115 w 115"/>
                <a:gd name="T45" fmla="*/ 154 h 154"/>
                <a:gd name="T46" fmla="*/ 53 w 115"/>
                <a:gd name="T47" fmla="*/ 7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5" h="154">
                  <a:moveTo>
                    <a:pt x="53" y="75"/>
                  </a:moveTo>
                  <a:lnTo>
                    <a:pt x="115" y="0"/>
                  </a:lnTo>
                  <a:lnTo>
                    <a:pt x="86" y="0"/>
                  </a:lnTo>
                  <a:lnTo>
                    <a:pt x="34" y="64"/>
                  </a:lnTo>
                  <a:lnTo>
                    <a:pt x="34" y="64"/>
                  </a:lnTo>
                  <a:lnTo>
                    <a:pt x="33" y="64"/>
                  </a:lnTo>
                  <a:lnTo>
                    <a:pt x="24" y="64"/>
                  </a:lnTo>
                  <a:lnTo>
                    <a:pt x="24" y="51"/>
                  </a:lnTo>
                  <a:lnTo>
                    <a:pt x="24" y="19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0" y="51"/>
                  </a:lnTo>
                  <a:lnTo>
                    <a:pt x="0" y="64"/>
                  </a:lnTo>
                  <a:lnTo>
                    <a:pt x="0" y="86"/>
                  </a:lnTo>
                  <a:lnTo>
                    <a:pt x="0" y="109"/>
                  </a:lnTo>
                  <a:lnTo>
                    <a:pt x="24" y="109"/>
                  </a:lnTo>
                  <a:lnTo>
                    <a:pt x="24" y="86"/>
                  </a:lnTo>
                  <a:lnTo>
                    <a:pt x="34" y="86"/>
                  </a:lnTo>
                  <a:lnTo>
                    <a:pt x="44" y="98"/>
                  </a:lnTo>
                  <a:lnTo>
                    <a:pt x="88" y="154"/>
                  </a:lnTo>
                  <a:lnTo>
                    <a:pt x="115" y="154"/>
                  </a:lnTo>
                  <a:lnTo>
                    <a:pt x="53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1D48C1F2-89B1-4202-8201-04D58C3872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4613" y="496888"/>
              <a:ext cx="44450" cy="42863"/>
            </a:xfrm>
            <a:custGeom>
              <a:avLst/>
              <a:gdLst>
                <a:gd name="T0" fmla="*/ 73 w 119"/>
                <a:gd name="T1" fmla="*/ 4 h 114"/>
                <a:gd name="T2" fmla="*/ 30 w 119"/>
                <a:gd name="T3" fmla="*/ 9 h 114"/>
                <a:gd name="T4" fmla="*/ 4 w 119"/>
                <a:gd name="T5" fmla="*/ 43 h 114"/>
                <a:gd name="T6" fmla="*/ 9 w 119"/>
                <a:gd name="T7" fmla="*/ 85 h 114"/>
                <a:gd name="T8" fmla="*/ 43 w 119"/>
                <a:gd name="T9" fmla="*/ 112 h 114"/>
                <a:gd name="T10" fmla="*/ 57 w 119"/>
                <a:gd name="T11" fmla="*/ 114 h 114"/>
                <a:gd name="T12" fmla="*/ 111 w 119"/>
                <a:gd name="T13" fmla="*/ 73 h 114"/>
                <a:gd name="T14" fmla="*/ 73 w 119"/>
                <a:gd name="T15" fmla="*/ 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" h="114">
                  <a:moveTo>
                    <a:pt x="73" y="4"/>
                  </a:moveTo>
                  <a:cubicBezTo>
                    <a:pt x="59" y="0"/>
                    <a:pt x="44" y="2"/>
                    <a:pt x="30" y="9"/>
                  </a:cubicBezTo>
                  <a:cubicBezTo>
                    <a:pt x="17" y="17"/>
                    <a:pt x="8" y="29"/>
                    <a:pt x="4" y="43"/>
                  </a:cubicBezTo>
                  <a:cubicBezTo>
                    <a:pt x="0" y="57"/>
                    <a:pt x="1" y="72"/>
                    <a:pt x="9" y="85"/>
                  </a:cubicBezTo>
                  <a:cubicBezTo>
                    <a:pt x="16" y="98"/>
                    <a:pt x="28" y="107"/>
                    <a:pt x="43" y="112"/>
                  </a:cubicBezTo>
                  <a:cubicBezTo>
                    <a:pt x="48" y="113"/>
                    <a:pt x="52" y="114"/>
                    <a:pt x="57" y="114"/>
                  </a:cubicBezTo>
                  <a:cubicBezTo>
                    <a:pt x="81" y="114"/>
                    <a:pt x="104" y="97"/>
                    <a:pt x="111" y="73"/>
                  </a:cubicBezTo>
                  <a:cubicBezTo>
                    <a:pt x="119" y="44"/>
                    <a:pt x="102" y="12"/>
                    <a:pt x="73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83419930-EB06-420C-9C85-6453A218E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288" y="703263"/>
              <a:ext cx="42863" cy="42863"/>
            </a:xfrm>
            <a:custGeom>
              <a:avLst/>
              <a:gdLst>
                <a:gd name="T0" fmla="*/ 74 w 115"/>
                <a:gd name="T1" fmla="*/ 4 h 114"/>
                <a:gd name="T2" fmla="*/ 31 w 115"/>
                <a:gd name="T3" fmla="*/ 9 h 114"/>
                <a:gd name="T4" fmla="*/ 4 w 115"/>
                <a:gd name="T5" fmla="*/ 43 h 114"/>
                <a:gd name="T6" fmla="*/ 9 w 115"/>
                <a:gd name="T7" fmla="*/ 85 h 114"/>
                <a:gd name="T8" fmla="*/ 43 w 115"/>
                <a:gd name="T9" fmla="*/ 112 h 114"/>
                <a:gd name="T10" fmla="*/ 58 w 115"/>
                <a:gd name="T11" fmla="*/ 114 h 114"/>
                <a:gd name="T12" fmla="*/ 111 w 115"/>
                <a:gd name="T13" fmla="*/ 74 h 114"/>
                <a:gd name="T14" fmla="*/ 106 w 115"/>
                <a:gd name="T15" fmla="*/ 31 h 114"/>
                <a:gd name="T16" fmla="*/ 74 w 115"/>
                <a:gd name="T17" fmla="*/ 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" h="114">
                  <a:moveTo>
                    <a:pt x="74" y="4"/>
                  </a:moveTo>
                  <a:cubicBezTo>
                    <a:pt x="59" y="0"/>
                    <a:pt x="44" y="2"/>
                    <a:pt x="31" y="9"/>
                  </a:cubicBezTo>
                  <a:cubicBezTo>
                    <a:pt x="18" y="17"/>
                    <a:pt x="8" y="29"/>
                    <a:pt x="4" y="43"/>
                  </a:cubicBezTo>
                  <a:cubicBezTo>
                    <a:pt x="0" y="57"/>
                    <a:pt x="2" y="72"/>
                    <a:pt x="9" y="85"/>
                  </a:cubicBezTo>
                  <a:cubicBezTo>
                    <a:pt x="17" y="98"/>
                    <a:pt x="29" y="108"/>
                    <a:pt x="43" y="112"/>
                  </a:cubicBezTo>
                  <a:cubicBezTo>
                    <a:pt x="48" y="113"/>
                    <a:pt x="53" y="114"/>
                    <a:pt x="58" y="114"/>
                  </a:cubicBezTo>
                  <a:cubicBezTo>
                    <a:pt x="82" y="114"/>
                    <a:pt x="105" y="98"/>
                    <a:pt x="111" y="74"/>
                  </a:cubicBezTo>
                  <a:cubicBezTo>
                    <a:pt x="115" y="59"/>
                    <a:pt x="114" y="44"/>
                    <a:pt x="106" y="31"/>
                  </a:cubicBezTo>
                  <a:cubicBezTo>
                    <a:pt x="99" y="18"/>
                    <a:pt x="88" y="8"/>
                    <a:pt x="74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3958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Open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87CF25C-82C5-4E39-9DBF-813F29A7D8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2603"/>
          <a:stretch/>
        </p:blipFill>
        <p:spPr>
          <a:xfrm>
            <a:off x="5191984" y="0"/>
            <a:ext cx="7000015" cy="6858000"/>
          </a:xfrm>
          <a:prstGeom prst="rect">
            <a:avLst/>
          </a:prstGeom>
        </p:spPr>
      </p:pic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493776" y="1837478"/>
            <a:ext cx="1705898" cy="373170"/>
          </a:xfrm>
          <a:prstGeom prst="rect">
            <a:avLst/>
          </a:prstGeom>
          <a:solidFill>
            <a:schemeClr val="accent1"/>
          </a:solidFill>
        </p:spPr>
        <p:txBody>
          <a:bodyPr wrap="none" lIns="324000" tIns="36000" rIns="324000" bIns="36000" anchor="ctr" anchorCtr="0">
            <a:spAutoFit/>
          </a:bodyPr>
          <a:lstStyle>
            <a:lvl1pPr marL="0" indent="0" algn="l">
              <a:buNone/>
              <a:defRPr>
                <a:solidFill>
                  <a:schemeClr val="tx1"/>
                </a:solidFill>
                <a:latin typeface="+mj-lt"/>
                <a:ea typeface="Work Sans" panose="00000500000000000000" pitchFamily="2" charset="0"/>
                <a:cs typeface="Work Sans" panose="00000500000000000000" pitchFamily="2" charset="0"/>
              </a:defRPr>
            </a:lvl1pPr>
          </a:lstStyle>
          <a:p>
            <a:pPr lvl="0"/>
            <a:r>
              <a:rPr lang="en-US"/>
              <a:t>Add Date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6D766E-B641-420F-ADC0-C99054ADED1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93776" y="4577566"/>
            <a:ext cx="5097324" cy="395756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07BD00-5D13-4A3C-90DA-C226C07456C8}"/>
              </a:ext>
            </a:extLst>
          </p:cNvPr>
          <p:cNvSpPr/>
          <p:nvPr userDrawn="1"/>
        </p:nvSpPr>
        <p:spPr>
          <a:xfrm>
            <a:off x="4909930" y="2223652"/>
            <a:ext cx="2514600" cy="15929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_big_white"/>
          <p:cNvSpPr>
            <a:spLocks noGrp="1"/>
          </p:cNvSpPr>
          <p:nvPr>
            <p:ph type="title"/>
          </p:nvPr>
        </p:nvSpPr>
        <p:spPr>
          <a:xfrm>
            <a:off x="493776" y="2397864"/>
            <a:ext cx="6996402" cy="1323439"/>
          </a:xfrm>
        </p:spPr>
        <p:txBody>
          <a:bodyPr/>
          <a:lstStyle>
            <a:lvl1pPr>
              <a:defRPr sz="4000" spc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881018-9257-4330-ACBD-1BA79AA27977}"/>
              </a:ext>
            </a:extLst>
          </p:cNvPr>
          <p:cNvSpPr/>
          <p:nvPr userDrawn="1"/>
        </p:nvSpPr>
        <p:spPr>
          <a:xfrm>
            <a:off x="3793657" y="600"/>
            <a:ext cx="2514600" cy="993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78D1809-26DB-4EAB-B9FE-A9F69EA3676B}"/>
              </a:ext>
            </a:extLst>
          </p:cNvPr>
          <p:cNvGrpSpPr/>
          <p:nvPr userDrawn="1"/>
        </p:nvGrpSpPr>
        <p:grpSpPr>
          <a:xfrm>
            <a:off x="493776" y="4255715"/>
            <a:ext cx="612430" cy="125486"/>
            <a:chOff x="575859" y="4778289"/>
            <a:chExt cx="887181" cy="181782"/>
          </a:xfrm>
          <a:solidFill>
            <a:schemeClr val="accent4"/>
          </a:solidFill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4E08BE1-618C-49D8-B7EF-C3C543F809DA}"/>
                </a:ext>
              </a:extLst>
            </p:cNvPr>
            <p:cNvSpPr/>
            <p:nvPr/>
          </p:nvSpPr>
          <p:spPr>
            <a:xfrm>
              <a:off x="575859" y="4778289"/>
              <a:ext cx="181782" cy="1817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A3BF6B8-D820-4EF1-9D81-6550D585FB39}"/>
                </a:ext>
              </a:extLst>
            </p:cNvPr>
            <p:cNvSpPr/>
            <p:nvPr/>
          </p:nvSpPr>
          <p:spPr>
            <a:xfrm>
              <a:off x="845820" y="4788492"/>
              <a:ext cx="617220" cy="16137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A045D3C-8236-4AEA-9D24-B742D74089AF}"/>
              </a:ext>
            </a:extLst>
          </p:cNvPr>
          <p:cNvGrpSpPr/>
          <p:nvPr userDrawn="1"/>
        </p:nvGrpSpPr>
        <p:grpSpPr>
          <a:xfrm>
            <a:off x="493776" y="668337"/>
            <a:ext cx="1833583" cy="527240"/>
            <a:chOff x="522288" y="496888"/>
            <a:chExt cx="866775" cy="249238"/>
          </a:xfrm>
          <a:solidFill>
            <a:schemeClr val="tx1"/>
          </a:solidFill>
        </p:grpSpPr>
        <p:sp>
          <p:nvSpPr>
            <p:cNvPr id="24" name="Rectangle 5">
              <a:extLst>
                <a:ext uri="{FF2B5EF4-FFF2-40B4-BE49-F238E27FC236}">
                  <a16:creationId xmlns:a16="http://schemas.microsoft.com/office/drawing/2014/main" id="{79A4EA13-CF31-48DE-96E1-28BADD2F2C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4100" y="500063"/>
              <a:ext cx="38100" cy="2444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D5A1E693-B34D-4A8B-9209-B9B03E4A17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563" y="500063"/>
              <a:ext cx="106363" cy="244475"/>
            </a:xfrm>
            <a:custGeom>
              <a:avLst/>
              <a:gdLst>
                <a:gd name="T0" fmla="*/ 0 w 67"/>
                <a:gd name="T1" fmla="*/ 0 h 154"/>
                <a:gd name="T2" fmla="*/ 0 w 67"/>
                <a:gd name="T3" fmla="*/ 22 h 154"/>
                <a:gd name="T4" fmla="*/ 44 w 67"/>
                <a:gd name="T5" fmla="*/ 22 h 154"/>
                <a:gd name="T6" fmla="*/ 44 w 67"/>
                <a:gd name="T7" fmla="*/ 154 h 154"/>
                <a:gd name="T8" fmla="*/ 67 w 67"/>
                <a:gd name="T9" fmla="*/ 154 h 154"/>
                <a:gd name="T10" fmla="*/ 67 w 67"/>
                <a:gd name="T11" fmla="*/ 22 h 154"/>
                <a:gd name="T12" fmla="*/ 67 w 67"/>
                <a:gd name="T13" fmla="*/ 0 h 154"/>
                <a:gd name="T14" fmla="*/ 0 w 67"/>
                <a:gd name="T15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154">
                  <a:moveTo>
                    <a:pt x="0" y="0"/>
                  </a:moveTo>
                  <a:lnTo>
                    <a:pt x="0" y="22"/>
                  </a:lnTo>
                  <a:lnTo>
                    <a:pt x="44" y="22"/>
                  </a:lnTo>
                  <a:lnTo>
                    <a:pt x="44" y="154"/>
                  </a:lnTo>
                  <a:lnTo>
                    <a:pt x="67" y="154"/>
                  </a:lnTo>
                  <a:lnTo>
                    <a:pt x="67" y="22"/>
                  </a:lnTo>
                  <a:lnTo>
                    <a:pt x="6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6B23526B-DCF2-4446-A8DF-97A4358555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0575" y="500063"/>
              <a:ext cx="176213" cy="244475"/>
            </a:xfrm>
            <a:custGeom>
              <a:avLst/>
              <a:gdLst>
                <a:gd name="T0" fmla="*/ 411 w 471"/>
                <a:gd name="T1" fmla="*/ 58 h 648"/>
                <a:gd name="T2" fmla="*/ 249 w 471"/>
                <a:gd name="T3" fmla="*/ 0 h 648"/>
                <a:gd name="T4" fmla="*/ 0 w 471"/>
                <a:gd name="T5" fmla="*/ 0 h 648"/>
                <a:gd name="T6" fmla="*/ 0 w 471"/>
                <a:gd name="T7" fmla="*/ 648 h 648"/>
                <a:gd name="T8" fmla="*/ 101 w 471"/>
                <a:gd name="T9" fmla="*/ 648 h 648"/>
                <a:gd name="T10" fmla="*/ 101 w 471"/>
                <a:gd name="T11" fmla="*/ 422 h 648"/>
                <a:gd name="T12" fmla="*/ 242 w 471"/>
                <a:gd name="T13" fmla="*/ 422 h 648"/>
                <a:gd name="T14" fmla="*/ 409 w 471"/>
                <a:gd name="T15" fmla="*/ 365 h 648"/>
                <a:gd name="T16" fmla="*/ 471 w 471"/>
                <a:gd name="T17" fmla="*/ 210 h 648"/>
                <a:gd name="T18" fmla="*/ 411 w 471"/>
                <a:gd name="T19" fmla="*/ 58 h 648"/>
                <a:gd name="T20" fmla="*/ 365 w 471"/>
                <a:gd name="T21" fmla="*/ 210 h 648"/>
                <a:gd name="T22" fmla="*/ 331 w 471"/>
                <a:gd name="T23" fmla="*/ 296 h 648"/>
                <a:gd name="T24" fmla="*/ 233 w 471"/>
                <a:gd name="T25" fmla="*/ 327 h 648"/>
                <a:gd name="T26" fmla="*/ 101 w 471"/>
                <a:gd name="T27" fmla="*/ 327 h 648"/>
                <a:gd name="T28" fmla="*/ 101 w 471"/>
                <a:gd name="T29" fmla="*/ 95 h 648"/>
                <a:gd name="T30" fmla="*/ 239 w 471"/>
                <a:gd name="T31" fmla="*/ 95 h 648"/>
                <a:gd name="T32" fmla="*/ 331 w 471"/>
                <a:gd name="T33" fmla="*/ 126 h 648"/>
                <a:gd name="T34" fmla="*/ 365 w 471"/>
                <a:gd name="T35" fmla="*/ 210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1" h="648">
                  <a:moveTo>
                    <a:pt x="411" y="58"/>
                  </a:moveTo>
                  <a:cubicBezTo>
                    <a:pt x="370" y="20"/>
                    <a:pt x="316" y="0"/>
                    <a:pt x="24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48"/>
                    <a:pt x="0" y="648"/>
                    <a:pt x="0" y="648"/>
                  </a:cubicBezTo>
                  <a:cubicBezTo>
                    <a:pt x="101" y="648"/>
                    <a:pt x="101" y="648"/>
                    <a:pt x="101" y="648"/>
                  </a:cubicBezTo>
                  <a:cubicBezTo>
                    <a:pt x="101" y="422"/>
                    <a:pt x="101" y="422"/>
                    <a:pt x="101" y="422"/>
                  </a:cubicBezTo>
                  <a:cubicBezTo>
                    <a:pt x="242" y="422"/>
                    <a:pt x="242" y="422"/>
                    <a:pt x="242" y="422"/>
                  </a:cubicBezTo>
                  <a:cubicBezTo>
                    <a:pt x="313" y="422"/>
                    <a:pt x="369" y="403"/>
                    <a:pt x="409" y="365"/>
                  </a:cubicBezTo>
                  <a:cubicBezTo>
                    <a:pt x="450" y="327"/>
                    <a:pt x="471" y="275"/>
                    <a:pt x="471" y="210"/>
                  </a:cubicBezTo>
                  <a:cubicBezTo>
                    <a:pt x="471" y="148"/>
                    <a:pt x="451" y="97"/>
                    <a:pt x="411" y="58"/>
                  </a:cubicBezTo>
                  <a:moveTo>
                    <a:pt x="365" y="210"/>
                  </a:moveTo>
                  <a:cubicBezTo>
                    <a:pt x="365" y="247"/>
                    <a:pt x="354" y="276"/>
                    <a:pt x="331" y="296"/>
                  </a:cubicBezTo>
                  <a:cubicBezTo>
                    <a:pt x="308" y="317"/>
                    <a:pt x="275" y="327"/>
                    <a:pt x="233" y="327"/>
                  </a:cubicBezTo>
                  <a:cubicBezTo>
                    <a:pt x="101" y="327"/>
                    <a:pt x="101" y="327"/>
                    <a:pt x="101" y="327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78" y="95"/>
                    <a:pt x="309" y="106"/>
                    <a:pt x="331" y="126"/>
                  </a:cubicBezTo>
                  <a:cubicBezTo>
                    <a:pt x="354" y="146"/>
                    <a:pt x="365" y="174"/>
                    <a:pt x="365" y="2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55C3E40B-FD7B-49C5-A50A-33AFAB8ED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463" y="500063"/>
              <a:ext cx="182563" cy="244475"/>
            </a:xfrm>
            <a:custGeom>
              <a:avLst/>
              <a:gdLst>
                <a:gd name="T0" fmla="*/ 53 w 115"/>
                <a:gd name="T1" fmla="*/ 75 h 154"/>
                <a:gd name="T2" fmla="*/ 115 w 115"/>
                <a:gd name="T3" fmla="*/ 0 h 154"/>
                <a:gd name="T4" fmla="*/ 86 w 115"/>
                <a:gd name="T5" fmla="*/ 0 h 154"/>
                <a:gd name="T6" fmla="*/ 34 w 115"/>
                <a:gd name="T7" fmla="*/ 64 h 154"/>
                <a:gd name="T8" fmla="*/ 34 w 115"/>
                <a:gd name="T9" fmla="*/ 64 h 154"/>
                <a:gd name="T10" fmla="*/ 33 w 115"/>
                <a:gd name="T11" fmla="*/ 64 h 154"/>
                <a:gd name="T12" fmla="*/ 24 w 115"/>
                <a:gd name="T13" fmla="*/ 64 h 154"/>
                <a:gd name="T14" fmla="*/ 24 w 115"/>
                <a:gd name="T15" fmla="*/ 51 h 154"/>
                <a:gd name="T16" fmla="*/ 24 w 115"/>
                <a:gd name="T17" fmla="*/ 19 h 154"/>
                <a:gd name="T18" fmla="*/ 24 w 115"/>
                <a:gd name="T19" fmla="*/ 0 h 154"/>
                <a:gd name="T20" fmla="*/ 23 w 115"/>
                <a:gd name="T21" fmla="*/ 0 h 154"/>
                <a:gd name="T22" fmla="*/ 0 w 115"/>
                <a:gd name="T23" fmla="*/ 0 h 154"/>
                <a:gd name="T24" fmla="*/ 0 w 115"/>
                <a:gd name="T25" fmla="*/ 19 h 154"/>
                <a:gd name="T26" fmla="*/ 0 w 115"/>
                <a:gd name="T27" fmla="*/ 51 h 154"/>
                <a:gd name="T28" fmla="*/ 0 w 115"/>
                <a:gd name="T29" fmla="*/ 64 h 154"/>
                <a:gd name="T30" fmla="*/ 0 w 115"/>
                <a:gd name="T31" fmla="*/ 86 h 154"/>
                <a:gd name="T32" fmla="*/ 0 w 115"/>
                <a:gd name="T33" fmla="*/ 109 h 154"/>
                <a:gd name="T34" fmla="*/ 24 w 115"/>
                <a:gd name="T35" fmla="*/ 109 h 154"/>
                <a:gd name="T36" fmla="*/ 24 w 115"/>
                <a:gd name="T37" fmla="*/ 86 h 154"/>
                <a:gd name="T38" fmla="*/ 34 w 115"/>
                <a:gd name="T39" fmla="*/ 86 h 154"/>
                <a:gd name="T40" fmla="*/ 44 w 115"/>
                <a:gd name="T41" fmla="*/ 98 h 154"/>
                <a:gd name="T42" fmla="*/ 88 w 115"/>
                <a:gd name="T43" fmla="*/ 154 h 154"/>
                <a:gd name="T44" fmla="*/ 115 w 115"/>
                <a:gd name="T45" fmla="*/ 154 h 154"/>
                <a:gd name="T46" fmla="*/ 53 w 115"/>
                <a:gd name="T47" fmla="*/ 7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5" h="154">
                  <a:moveTo>
                    <a:pt x="53" y="75"/>
                  </a:moveTo>
                  <a:lnTo>
                    <a:pt x="115" y="0"/>
                  </a:lnTo>
                  <a:lnTo>
                    <a:pt x="86" y="0"/>
                  </a:lnTo>
                  <a:lnTo>
                    <a:pt x="34" y="64"/>
                  </a:lnTo>
                  <a:lnTo>
                    <a:pt x="34" y="64"/>
                  </a:lnTo>
                  <a:lnTo>
                    <a:pt x="33" y="64"/>
                  </a:lnTo>
                  <a:lnTo>
                    <a:pt x="24" y="64"/>
                  </a:lnTo>
                  <a:lnTo>
                    <a:pt x="24" y="51"/>
                  </a:lnTo>
                  <a:lnTo>
                    <a:pt x="24" y="19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0" y="51"/>
                  </a:lnTo>
                  <a:lnTo>
                    <a:pt x="0" y="64"/>
                  </a:lnTo>
                  <a:lnTo>
                    <a:pt x="0" y="86"/>
                  </a:lnTo>
                  <a:lnTo>
                    <a:pt x="0" y="109"/>
                  </a:lnTo>
                  <a:lnTo>
                    <a:pt x="24" y="109"/>
                  </a:lnTo>
                  <a:lnTo>
                    <a:pt x="24" y="86"/>
                  </a:lnTo>
                  <a:lnTo>
                    <a:pt x="34" y="86"/>
                  </a:lnTo>
                  <a:lnTo>
                    <a:pt x="44" y="98"/>
                  </a:lnTo>
                  <a:lnTo>
                    <a:pt x="88" y="154"/>
                  </a:lnTo>
                  <a:lnTo>
                    <a:pt x="115" y="154"/>
                  </a:lnTo>
                  <a:lnTo>
                    <a:pt x="53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20ABD8C8-DA77-4033-9AF1-7EBB5B37E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4613" y="496888"/>
              <a:ext cx="44450" cy="42863"/>
            </a:xfrm>
            <a:custGeom>
              <a:avLst/>
              <a:gdLst>
                <a:gd name="T0" fmla="*/ 73 w 119"/>
                <a:gd name="T1" fmla="*/ 4 h 114"/>
                <a:gd name="T2" fmla="*/ 30 w 119"/>
                <a:gd name="T3" fmla="*/ 9 h 114"/>
                <a:gd name="T4" fmla="*/ 4 w 119"/>
                <a:gd name="T5" fmla="*/ 43 h 114"/>
                <a:gd name="T6" fmla="*/ 9 w 119"/>
                <a:gd name="T7" fmla="*/ 85 h 114"/>
                <a:gd name="T8" fmla="*/ 43 w 119"/>
                <a:gd name="T9" fmla="*/ 112 h 114"/>
                <a:gd name="T10" fmla="*/ 57 w 119"/>
                <a:gd name="T11" fmla="*/ 114 h 114"/>
                <a:gd name="T12" fmla="*/ 111 w 119"/>
                <a:gd name="T13" fmla="*/ 73 h 114"/>
                <a:gd name="T14" fmla="*/ 73 w 119"/>
                <a:gd name="T15" fmla="*/ 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" h="114">
                  <a:moveTo>
                    <a:pt x="73" y="4"/>
                  </a:moveTo>
                  <a:cubicBezTo>
                    <a:pt x="59" y="0"/>
                    <a:pt x="44" y="2"/>
                    <a:pt x="30" y="9"/>
                  </a:cubicBezTo>
                  <a:cubicBezTo>
                    <a:pt x="17" y="17"/>
                    <a:pt x="8" y="29"/>
                    <a:pt x="4" y="43"/>
                  </a:cubicBezTo>
                  <a:cubicBezTo>
                    <a:pt x="0" y="57"/>
                    <a:pt x="1" y="72"/>
                    <a:pt x="9" y="85"/>
                  </a:cubicBezTo>
                  <a:cubicBezTo>
                    <a:pt x="16" y="98"/>
                    <a:pt x="28" y="107"/>
                    <a:pt x="43" y="112"/>
                  </a:cubicBezTo>
                  <a:cubicBezTo>
                    <a:pt x="48" y="113"/>
                    <a:pt x="52" y="114"/>
                    <a:pt x="57" y="114"/>
                  </a:cubicBezTo>
                  <a:cubicBezTo>
                    <a:pt x="81" y="114"/>
                    <a:pt x="104" y="97"/>
                    <a:pt x="111" y="73"/>
                  </a:cubicBezTo>
                  <a:cubicBezTo>
                    <a:pt x="119" y="44"/>
                    <a:pt x="102" y="12"/>
                    <a:pt x="73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87159288-A5ED-4305-8773-CBBE6AB13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288" y="703263"/>
              <a:ext cx="42863" cy="42863"/>
            </a:xfrm>
            <a:custGeom>
              <a:avLst/>
              <a:gdLst>
                <a:gd name="T0" fmla="*/ 74 w 115"/>
                <a:gd name="T1" fmla="*/ 4 h 114"/>
                <a:gd name="T2" fmla="*/ 31 w 115"/>
                <a:gd name="T3" fmla="*/ 9 h 114"/>
                <a:gd name="T4" fmla="*/ 4 w 115"/>
                <a:gd name="T5" fmla="*/ 43 h 114"/>
                <a:gd name="T6" fmla="*/ 9 w 115"/>
                <a:gd name="T7" fmla="*/ 85 h 114"/>
                <a:gd name="T8" fmla="*/ 43 w 115"/>
                <a:gd name="T9" fmla="*/ 112 h 114"/>
                <a:gd name="T10" fmla="*/ 58 w 115"/>
                <a:gd name="T11" fmla="*/ 114 h 114"/>
                <a:gd name="T12" fmla="*/ 111 w 115"/>
                <a:gd name="T13" fmla="*/ 74 h 114"/>
                <a:gd name="T14" fmla="*/ 106 w 115"/>
                <a:gd name="T15" fmla="*/ 31 h 114"/>
                <a:gd name="T16" fmla="*/ 74 w 115"/>
                <a:gd name="T17" fmla="*/ 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" h="114">
                  <a:moveTo>
                    <a:pt x="74" y="4"/>
                  </a:moveTo>
                  <a:cubicBezTo>
                    <a:pt x="59" y="0"/>
                    <a:pt x="44" y="2"/>
                    <a:pt x="31" y="9"/>
                  </a:cubicBezTo>
                  <a:cubicBezTo>
                    <a:pt x="18" y="17"/>
                    <a:pt x="8" y="29"/>
                    <a:pt x="4" y="43"/>
                  </a:cubicBezTo>
                  <a:cubicBezTo>
                    <a:pt x="0" y="57"/>
                    <a:pt x="2" y="72"/>
                    <a:pt x="9" y="85"/>
                  </a:cubicBezTo>
                  <a:cubicBezTo>
                    <a:pt x="17" y="98"/>
                    <a:pt x="29" y="108"/>
                    <a:pt x="43" y="112"/>
                  </a:cubicBezTo>
                  <a:cubicBezTo>
                    <a:pt x="48" y="113"/>
                    <a:pt x="53" y="114"/>
                    <a:pt x="58" y="114"/>
                  </a:cubicBezTo>
                  <a:cubicBezTo>
                    <a:pt x="82" y="114"/>
                    <a:pt x="105" y="98"/>
                    <a:pt x="111" y="74"/>
                  </a:cubicBezTo>
                  <a:cubicBezTo>
                    <a:pt x="115" y="59"/>
                    <a:pt x="114" y="44"/>
                    <a:pt x="106" y="31"/>
                  </a:cubicBezTo>
                  <a:cubicBezTo>
                    <a:pt x="99" y="18"/>
                    <a:pt x="88" y="8"/>
                    <a:pt x="74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5419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_whit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331D50D-30CF-4EDE-AAD6-F27CA1FDE9C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EB0A0A3-CCB9-4814-8DA4-4E01BFFEE1EE}" type="datetime1">
              <a:rPr lang="en-US" smtClean="0"/>
              <a:t>4/14/2022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B98D741-86A0-4952-A3ED-78E843F23CF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36400" y="6323714"/>
            <a:ext cx="5559600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8A9C1A8-0BFC-4236-A720-3456710C7F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02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Subtitle with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_whit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_white"/>
          <p:cNvSpPr>
            <a:spLocks noGrp="1"/>
          </p:cNvSpPr>
          <p:nvPr>
            <p:ph type="body" sz="quarter" idx="13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solidFill>
                  <a:srgbClr val="FFFFFF"/>
                </a:solidFill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B32AF60-FE79-46A0-BC71-D44F0EA48E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4B7A8E6-1C63-44B4-8066-296397417615}" type="datetime1">
              <a:rPr lang="en-US" smtClean="0"/>
              <a:t>4/14/2022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29E755B-56DD-462B-ABE5-CF5CC16BEF0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36400" y="6323714"/>
            <a:ext cx="5559600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8BE4BA5-BC2D-41C2-86C7-5365F2F9A58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56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 background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_big_white"/>
          <p:cNvSpPr>
            <a:spLocks noGrp="1"/>
          </p:cNvSpPr>
          <p:nvPr>
            <p:ph type="title"/>
          </p:nvPr>
        </p:nvSpPr>
        <p:spPr>
          <a:xfrm>
            <a:off x="537459" y="515462"/>
            <a:ext cx="11117083" cy="800219"/>
          </a:xfrm>
        </p:spPr>
        <p:txBody>
          <a:bodyPr/>
          <a:lstStyle>
            <a:lvl1pPr>
              <a:defRPr sz="460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3C7AD3A-599B-4013-9C13-39954DC1600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DFD16AD-2410-44D5-9322-EF6E83F69F3E}" type="datetime1">
              <a:rPr lang="en-US" smtClean="0"/>
              <a:t>4/14/2022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C8C8EB2-9FA7-41E0-9ED8-5393479C4C2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36400" y="6323714"/>
            <a:ext cx="5559600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BEF155E-4AF5-46F2-9B1D-1AA8A278117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19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bottom with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_big_bottom"/>
          <p:cNvSpPr>
            <a:spLocks noGrp="1"/>
          </p:cNvSpPr>
          <p:nvPr>
            <p:ph type="title"/>
          </p:nvPr>
        </p:nvSpPr>
        <p:spPr>
          <a:xfrm>
            <a:off x="537459" y="4376267"/>
            <a:ext cx="11117083" cy="800219"/>
          </a:xfrm>
        </p:spPr>
        <p:txBody>
          <a:bodyPr/>
          <a:lstStyle>
            <a:lvl1pPr>
              <a:defRPr sz="460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0820E8D-C14D-4C0B-BD6B-8F88D7BAADE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7153D2F-9CFD-44D8-8D62-108FB17617AD}" type="datetime1">
              <a:rPr lang="en-US" smtClean="0"/>
              <a:t>4/14/2022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74A7328-CA38-4B1B-B573-1B0774D3AC9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36400" y="6323714"/>
            <a:ext cx="5559600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DFC39A8-2928-4641-814D-B19F9B6E9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72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enter with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4" name="Title_big_white"/>
          <p:cNvSpPr>
            <a:spLocks noGrp="1"/>
          </p:cNvSpPr>
          <p:nvPr>
            <p:ph type="title"/>
          </p:nvPr>
        </p:nvSpPr>
        <p:spPr>
          <a:xfrm>
            <a:off x="537459" y="2242484"/>
            <a:ext cx="11117083" cy="800219"/>
          </a:xfrm>
        </p:spPr>
        <p:txBody>
          <a:bodyPr anchor="t" anchorCtr="0"/>
          <a:lstStyle>
            <a:lvl1pPr algn="ctr">
              <a:lnSpc>
                <a:spcPct val="100000"/>
              </a:lnSpc>
              <a:defRPr sz="4600" b="0" spc="0" baseline="0">
                <a:solidFill>
                  <a:srgbClr val="FFFFFF"/>
                </a:solidFill>
                <a:latin typeface="+mj-lt"/>
                <a:ea typeface="Work Sans Medium" panose="020B0706030804020204" pitchFamily="34" charset="0"/>
                <a:cs typeface="Work Sans Medium" panose="020B07060308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F97BB7-0400-4F5F-B75B-E08643B21107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6B6E588-E997-468A-B060-4C27BC65183A}" type="datetime1">
              <a:rPr lang="en-US" smtClean="0"/>
              <a:t>4/14/2022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EF71E9-F7CE-4E64-AEEB-C5CAA1C4C9C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36400" y="6323714"/>
            <a:ext cx="5559600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06FA90-FF74-470B-B12B-CCFE0A47C26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239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85678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iddle with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4" name="Title_big_white"/>
          <p:cNvSpPr>
            <a:spLocks noGrp="1"/>
          </p:cNvSpPr>
          <p:nvPr>
            <p:ph type="title"/>
          </p:nvPr>
        </p:nvSpPr>
        <p:spPr>
          <a:xfrm>
            <a:off x="537459" y="2995024"/>
            <a:ext cx="11117083" cy="800219"/>
          </a:xfrm>
        </p:spPr>
        <p:txBody>
          <a:bodyPr anchor="ctr" anchorCtr="0"/>
          <a:lstStyle>
            <a:lvl1pPr algn="ctr">
              <a:lnSpc>
                <a:spcPct val="100000"/>
              </a:lnSpc>
              <a:defRPr sz="4600" b="0" spc="0" baseline="0">
                <a:solidFill>
                  <a:srgbClr val="FFFFFF"/>
                </a:solidFill>
                <a:latin typeface="+mj-lt"/>
                <a:ea typeface="Work Sans Medium" panose="020B0706030804020204" pitchFamily="34" charset="0"/>
                <a:cs typeface="Work Sans Medium" panose="020B07060308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F18A5-09F4-47C1-A4BD-EC66B9E1685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406F3BD-DB67-4684-9CAE-0B464D5382AD}" type="datetime1">
              <a:rPr lang="en-US" smtClean="0"/>
              <a:t>4/14/2022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EBA99D-F27E-46D4-86A6-1803583B424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36400" y="6323714"/>
            <a:ext cx="5559600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8AA439-BB0B-4BC6-A160-9D3AE0EBCD9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799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enter with background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4" name="Title_big_white"/>
          <p:cNvSpPr>
            <a:spLocks noGrp="1"/>
          </p:cNvSpPr>
          <p:nvPr>
            <p:ph type="title"/>
          </p:nvPr>
        </p:nvSpPr>
        <p:spPr>
          <a:xfrm>
            <a:off x="537459" y="1188800"/>
            <a:ext cx="11117083" cy="800219"/>
          </a:xfrm>
        </p:spPr>
        <p:txBody>
          <a:bodyPr anchor="t" anchorCtr="0"/>
          <a:lstStyle>
            <a:lvl1pPr algn="ctr">
              <a:lnSpc>
                <a:spcPct val="100000"/>
              </a:lnSpc>
              <a:defRPr sz="4600" b="0" spc="0" baseline="0">
                <a:solidFill>
                  <a:srgbClr val="FFFFFF"/>
                </a:solidFill>
                <a:latin typeface="+mj-lt"/>
                <a:ea typeface="Work Sans Medium" panose="020B0706030804020204" pitchFamily="34" charset="0"/>
                <a:cs typeface="Work Sans Medium" panose="020B07060308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7D3ED-8D67-4329-961D-BAFB628883A4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BD52994-168F-4B18-B4BC-AD2D6A4B491A}" type="datetime1">
              <a:rPr lang="en-US" smtClean="0"/>
              <a:t>4/14/2022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796849-6AD9-46A1-9917-550D61FDBEE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36400" y="6323714"/>
            <a:ext cx="5559600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9D0C9D-FFF7-4329-BDB4-01B62B2341A6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34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enter with background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4" name="Title_big_white"/>
          <p:cNvSpPr>
            <a:spLocks noGrp="1"/>
          </p:cNvSpPr>
          <p:nvPr>
            <p:ph type="title"/>
          </p:nvPr>
        </p:nvSpPr>
        <p:spPr>
          <a:xfrm>
            <a:off x="537459" y="1843561"/>
            <a:ext cx="11117083" cy="800219"/>
          </a:xfrm>
        </p:spPr>
        <p:txBody>
          <a:bodyPr anchor="t" anchorCtr="0"/>
          <a:lstStyle>
            <a:lvl1pPr algn="ctr">
              <a:lnSpc>
                <a:spcPct val="100000"/>
              </a:lnSpc>
              <a:defRPr sz="4600" b="0" spc="0" baseline="0">
                <a:solidFill>
                  <a:srgbClr val="FFFFFF"/>
                </a:solidFill>
                <a:latin typeface="+mj-lt"/>
                <a:ea typeface="Work Sans Medium" panose="020B0706030804020204" pitchFamily="34" charset="0"/>
                <a:cs typeface="Work Sans Medium" panose="020B07060308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65079B-A7F3-4458-8D93-E8D810E9878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582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_big_white"/>
          <p:cNvSpPr>
            <a:spLocks noGrp="1"/>
          </p:cNvSpPr>
          <p:nvPr>
            <p:ph type="title"/>
          </p:nvPr>
        </p:nvSpPr>
        <p:spPr>
          <a:xfrm>
            <a:off x="537459" y="3001960"/>
            <a:ext cx="11117083" cy="1892826"/>
          </a:xfrm>
        </p:spPr>
        <p:txBody>
          <a:bodyPr anchor="t" anchorCtr="0"/>
          <a:lstStyle>
            <a:lvl1pPr algn="ctr">
              <a:lnSpc>
                <a:spcPct val="90000"/>
              </a:lnSpc>
              <a:defRPr sz="6500" b="0" spc="0" baseline="0">
                <a:solidFill>
                  <a:srgbClr val="FFFFFF"/>
                </a:solidFill>
                <a:latin typeface="Work Sans Medium" panose="020B0706030804020204" pitchFamily="34" charset="0"/>
                <a:ea typeface="Work Sans Medium" panose="020B0706030804020204" pitchFamily="34" charset="0"/>
                <a:cs typeface="Work Sans Medium" panose="020B07060308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3201FB-FE53-4F0B-8FDF-C2DEEA8F96B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2DF8EC9-7BA4-4362-A2AD-9ECE08B7FE11}" type="datetime1">
              <a:rPr lang="en-US" smtClean="0"/>
              <a:t>4/14/2022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420328C-B50E-4E5B-A023-F1DFCF9F6B1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00" y="6323714"/>
            <a:ext cx="5559600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CCC5429-3FEC-4B5F-A188-C895E743664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074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half background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351224" y="0"/>
            <a:ext cx="58407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_half_left"/>
          <p:cNvSpPr>
            <a:spLocks noGrp="1"/>
          </p:cNvSpPr>
          <p:nvPr>
            <p:ph type="title"/>
          </p:nvPr>
        </p:nvSpPr>
        <p:spPr>
          <a:xfrm>
            <a:off x="504751" y="2817264"/>
            <a:ext cx="5245824" cy="14764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3D586E-F233-48FE-A780-BB4D0BED11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6896" y="4383088"/>
            <a:ext cx="5243679" cy="367816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Presenter Name</a:t>
            </a:r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BDFC6F-3286-4A3D-A782-EF139340A1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51" y="464694"/>
            <a:ext cx="1727322" cy="49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1364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Subtitle &amp; half background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_half_left"/>
          <p:cNvSpPr>
            <a:spLocks noGrp="1"/>
          </p:cNvSpPr>
          <p:nvPr>
            <p:ph type="title"/>
          </p:nvPr>
        </p:nvSpPr>
        <p:spPr>
          <a:xfrm>
            <a:off x="537460" y="426425"/>
            <a:ext cx="5245824" cy="59730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351224" y="0"/>
            <a:ext cx="58407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Subtitle_half_left"/>
          <p:cNvSpPr>
            <a:spLocks noGrp="1"/>
          </p:cNvSpPr>
          <p:nvPr>
            <p:ph type="body" sz="quarter" idx="14" hasCustomPrompt="1"/>
          </p:nvPr>
        </p:nvSpPr>
        <p:spPr>
          <a:xfrm>
            <a:off x="536401" y="1023731"/>
            <a:ext cx="5258610" cy="49295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39204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half background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84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896ED2-8998-45EC-B37F-E645AEBA4D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50000" y="2454275"/>
            <a:ext cx="5238750" cy="2236788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kern="1200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26670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kern="1200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kern="1200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kern="1200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IN" sz="3200" kern="1200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95674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&amp; half background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2991678"/>
            <a:ext cx="12192000" cy="3866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988EB7-C821-4EEA-B8AF-13B106E73F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7419" y="436119"/>
            <a:ext cx="1727322" cy="497469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896ED2-8998-45EC-B37F-E645AEBA4D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27259" y="341736"/>
            <a:ext cx="8638209" cy="1223460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kern="1200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26670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kern="1200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kern="1200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kern="1200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IN" sz="3200" kern="1200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23625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Subtitle &amp; half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51223" y="0"/>
            <a:ext cx="5840777" cy="6858000"/>
          </a:xfrm>
          <a:prstGeom prst="rect">
            <a:avLst/>
          </a:prstGeom>
          <a:solidFill>
            <a:schemeClr val="bg2"/>
          </a:solidFill>
          <a:ln w="0">
            <a:solidFill>
              <a:schemeClr val="bg2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_half_left"/>
          <p:cNvSpPr>
            <a:spLocks noGrp="1"/>
          </p:cNvSpPr>
          <p:nvPr>
            <p:ph type="title"/>
          </p:nvPr>
        </p:nvSpPr>
        <p:spPr>
          <a:xfrm>
            <a:off x="537460" y="505937"/>
            <a:ext cx="5245824" cy="600164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8" name="Subtitle_half_left"/>
          <p:cNvSpPr>
            <a:spLocks noGrp="1"/>
          </p:cNvSpPr>
          <p:nvPr>
            <p:ph type="body" sz="quarter" idx="15" hasCustomPrompt="1"/>
          </p:nvPr>
        </p:nvSpPr>
        <p:spPr>
          <a:xfrm>
            <a:off x="536401" y="925200"/>
            <a:ext cx="5258610" cy="49295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1F96C5-3350-41E7-9935-541D8E55CBF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633745DC-A92C-4A0F-B3FD-C0F6CF788EE0}" type="datetime1">
              <a:rPr lang="en-US" smtClean="0"/>
              <a:t>4/14/2022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E194D9-0741-4E27-B3E3-BCC4A9F59BC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89" y="6346190"/>
            <a:ext cx="761937" cy="219438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6849D2A-A30B-4356-922F-72CA51FACC6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0419" y="6222019"/>
            <a:ext cx="10929600" cy="0"/>
          </a:xfrm>
          <a:custGeom>
            <a:avLst/>
            <a:gdLst>
              <a:gd name="connsiteX0" fmla="*/ 0 w 10579100"/>
              <a:gd name="connsiteY0" fmla="*/ 0 h 914400"/>
              <a:gd name="connsiteX1" fmla="*/ 10579100 w 10579100"/>
              <a:gd name="connsiteY1" fmla="*/ 0 h 914400"/>
              <a:gd name="connsiteX2" fmla="*/ 10579100 w 10579100"/>
              <a:gd name="connsiteY2" fmla="*/ 914400 h 914400"/>
              <a:gd name="connsiteX3" fmla="*/ 0 w 10579100"/>
              <a:gd name="connsiteY3" fmla="*/ 914400 h 914400"/>
              <a:gd name="connsiteX4" fmla="*/ 0 w 10579100"/>
              <a:gd name="connsiteY4" fmla="*/ 0 h 914400"/>
              <a:gd name="connsiteX0" fmla="*/ 10579100 w 10670540"/>
              <a:gd name="connsiteY0" fmla="*/ 914400 h 1005840"/>
              <a:gd name="connsiteX1" fmla="*/ 0 w 10670540"/>
              <a:gd name="connsiteY1" fmla="*/ 914400 h 1005840"/>
              <a:gd name="connsiteX2" fmla="*/ 0 w 10670540"/>
              <a:gd name="connsiteY2" fmla="*/ 0 h 1005840"/>
              <a:gd name="connsiteX3" fmla="*/ 10579100 w 10670540"/>
              <a:gd name="connsiteY3" fmla="*/ 0 h 1005840"/>
              <a:gd name="connsiteX4" fmla="*/ 10670540 w 10670540"/>
              <a:gd name="connsiteY4" fmla="*/ 1005840 h 1005840"/>
              <a:gd name="connsiteX0" fmla="*/ 10579100 w 10579100"/>
              <a:gd name="connsiteY0" fmla="*/ 914400 h 914400"/>
              <a:gd name="connsiteX1" fmla="*/ 0 w 10579100"/>
              <a:gd name="connsiteY1" fmla="*/ 914400 h 914400"/>
              <a:gd name="connsiteX2" fmla="*/ 0 w 10579100"/>
              <a:gd name="connsiteY2" fmla="*/ 0 h 914400"/>
              <a:gd name="connsiteX3" fmla="*/ 10579100 w 10579100"/>
              <a:gd name="connsiteY3" fmla="*/ 0 h 914400"/>
              <a:gd name="connsiteX0" fmla="*/ 0 w 10579100"/>
              <a:gd name="connsiteY0" fmla="*/ 914400 h 914400"/>
              <a:gd name="connsiteX1" fmla="*/ 0 w 10579100"/>
              <a:gd name="connsiteY1" fmla="*/ 0 h 914400"/>
              <a:gd name="connsiteX2" fmla="*/ 10579100 w 10579100"/>
              <a:gd name="connsiteY2" fmla="*/ 0 h 914400"/>
              <a:gd name="connsiteX0" fmla="*/ 0 w 10579100"/>
              <a:gd name="connsiteY0" fmla="*/ 0 h 0"/>
              <a:gd name="connsiteX1" fmla="*/ 10579100 w 105791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579100">
                <a:moveTo>
                  <a:pt x="0" y="0"/>
                </a:moveTo>
                <a:lnTo>
                  <a:pt x="10579100" y="0"/>
                </a:lnTo>
              </a:path>
            </a:pathLst>
          </a:custGeom>
          <a:ln w="9525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63053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Work Sans" panose="00000500000000000000" pitchFamily="2" charset="0"/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863600" y="1673955"/>
            <a:ext cx="4978400" cy="436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72956" y="1673955"/>
            <a:ext cx="4978400" cy="436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Subtitle"/>
          <p:cNvSpPr>
            <a:spLocks noGrp="1"/>
          </p:cNvSpPr>
          <p:nvPr>
            <p:ph type="body" sz="quarter" idx="17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DD618-DA0C-4B98-A734-B2100C4DE3F5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5907078C-F32E-4ECB-B169-B11CE0F45842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091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Work Sans" panose="00000500000000000000" pitchFamily="2" charset="0"/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BB9A967-9DD9-4DD6-A720-46986134B14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744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p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1397000" y="1485900"/>
            <a:ext cx="6299200" cy="38290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587499" y="1803388"/>
            <a:ext cx="5922963" cy="33353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7651353" y="1585913"/>
            <a:ext cx="3038476" cy="183832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743600" y="1738313"/>
            <a:ext cx="2858400" cy="15954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7651353" y="3381376"/>
            <a:ext cx="3038476" cy="183832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7743600" y="3533776"/>
            <a:ext cx="2858400" cy="15954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11" name="Subtitle"/>
          <p:cNvSpPr>
            <a:spLocks noGrp="1"/>
          </p:cNvSpPr>
          <p:nvPr>
            <p:ph type="body" sz="quarter" idx="19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5B1FEBC-DBE4-46E4-85A5-7821E8811935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B7498B25-32CE-4509-85BD-20E773D7796A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18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2601913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45600" y="1678733"/>
            <a:ext cx="2725200" cy="24995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3370800" y="1678733"/>
            <a:ext cx="2725200" cy="24995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821200" y="1678733"/>
            <a:ext cx="2725200" cy="24995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1678733"/>
            <a:ext cx="2725200" cy="24995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12" name="Subtitle"/>
          <p:cNvSpPr>
            <a:spLocks noGrp="1"/>
          </p:cNvSpPr>
          <p:nvPr>
            <p:ph type="body" sz="quarter" idx="17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889A59-B598-4605-94C7-790118509E9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02CCC8A0-FB94-419F-B453-3518575B4D33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8631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2601913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59631" y="1683496"/>
            <a:ext cx="2128838" cy="13073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3715543" y="1683496"/>
            <a:ext cx="2128838" cy="13073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6571455" y="1683496"/>
            <a:ext cx="2128838" cy="13073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9427368" y="1683496"/>
            <a:ext cx="2128838" cy="13073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59631" y="4060424"/>
            <a:ext cx="2128838" cy="13073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3715543" y="4060424"/>
            <a:ext cx="2128838" cy="13073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6571455" y="4060424"/>
            <a:ext cx="2128838" cy="13073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9427368" y="4060424"/>
            <a:ext cx="2128838" cy="13073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21" name="Subtitle"/>
          <p:cNvSpPr>
            <a:spLocks noGrp="1"/>
          </p:cNvSpPr>
          <p:nvPr>
            <p:ph type="body" sz="quarter" idx="21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2649D5E-F6D0-4AA0-9127-CE8B8D68317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0E041046-454C-4C55-88A2-B96D334CFACF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54746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5614988" y="1671637"/>
            <a:ext cx="952500" cy="952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762727" y="2785586"/>
            <a:ext cx="952500" cy="952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8477726" y="2785586"/>
            <a:ext cx="952500" cy="952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792575" y="4393962"/>
            <a:ext cx="952500" cy="952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10159662" y="4393962"/>
            <a:ext cx="952500" cy="952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1075194" y="4393962"/>
            <a:ext cx="952500" cy="952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4442281" y="4393962"/>
            <a:ext cx="952500" cy="952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13" name="Subtitle"/>
          <p:cNvSpPr>
            <a:spLocks noGrp="1"/>
          </p:cNvSpPr>
          <p:nvPr>
            <p:ph type="body" sz="quarter" idx="19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6DA9F-7CE5-43B5-8F53-462D33E0516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63034C41-2792-400F-AFB6-C4700EF5989D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01579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2601913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45600" y="1678732"/>
            <a:ext cx="3283462" cy="24995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4454268" y="1678732"/>
            <a:ext cx="3283462" cy="24995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8262936" y="1678732"/>
            <a:ext cx="3283462" cy="24995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Subtitle"/>
          <p:cNvSpPr>
            <a:spLocks noGrp="1"/>
          </p:cNvSpPr>
          <p:nvPr>
            <p:ph type="body" sz="quarter" idx="21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FAFC74-5FD3-4865-8C40-97BD719CA799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77EDC609-7CDE-4442-BFAF-F1FC3806566D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626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2601913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EF514-C482-4232-A3C4-2A64B27FDA7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4CAB8B46-D6E8-4C63-8CCC-B18863FF8C47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3012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2601913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7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54AED-ADE0-4FD9-A927-39235D41254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A53B7BF-463C-4115-B51B-0FDA8C66D59A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5189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anv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33413" y="1679972"/>
            <a:ext cx="2147365" cy="2771775"/>
          </a:xfrm>
          <a:prstGeom prst="rect">
            <a:avLst/>
          </a:prstGeom>
          <a:solidFill>
            <a:schemeClr val="accent1"/>
          </a:solidFill>
          <a:ln w="0"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849563" y="1679972"/>
            <a:ext cx="2122487" cy="1355328"/>
          </a:xfrm>
          <a:prstGeom prst="rect">
            <a:avLst/>
          </a:prstGeom>
          <a:solidFill>
            <a:schemeClr val="accent1"/>
          </a:solidFill>
          <a:ln w="0"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849563" y="3096419"/>
            <a:ext cx="2122487" cy="1355328"/>
          </a:xfrm>
          <a:prstGeom prst="rect">
            <a:avLst/>
          </a:prstGeom>
          <a:solidFill>
            <a:schemeClr val="accent1"/>
          </a:solidFill>
          <a:ln w="0">
            <a:solidFill>
              <a:schemeClr val="accent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5040835" y="1679972"/>
            <a:ext cx="2109265" cy="2771775"/>
          </a:xfrm>
          <a:prstGeom prst="rect">
            <a:avLst/>
          </a:prstGeom>
          <a:solidFill>
            <a:schemeClr val="accent2"/>
          </a:solidFill>
          <a:ln w="0">
            <a:solidFill>
              <a:schemeClr val="accent2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7218885" y="1679972"/>
            <a:ext cx="2122487" cy="1355328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218885" y="3096419"/>
            <a:ext cx="2122487" cy="1355328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/>
          </p:nvPr>
        </p:nvSpPr>
        <p:spPr>
          <a:xfrm>
            <a:off x="9412280" y="1679972"/>
            <a:ext cx="2147365" cy="2771775"/>
          </a:xfrm>
          <a:prstGeom prst="rect">
            <a:avLst/>
          </a:prstGeom>
          <a:solidFill>
            <a:schemeClr val="accent3"/>
          </a:solidFill>
          <a:ln w="0">
            <a:solidFill>
              <a:schemeClr val="accent3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633413" y="4514865"/>
            <a:ext cx="5430837" cy="1521985"/>
          </a:xfrm>
          <a:prstGeom prst="rect">
            <a:avLst/>
          </a:prstGeom>
          <a:solidFill>
            <a:schemeClr val="accent4"/>
          </a:solidFill>
          <a:ln w="0">
            <a:solidFill>
              <a:schemeClr val="accent4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6128808" y="4514865"/>
            <a:ext cx="5430837" cy="1521985"/>
          </a:xfrm>
          <a:prstGeom prst="rect">
            <a:avLst/>
          </a:prstGeom>
          <a:solidFill>
            <a:schemeClr val="accent4"/>
          </a:solidFill>
          <a:ln w="0">
            <a:solidFill>
              <a:schemeClr val="accent4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15" name="Subtitle"/>
          <p:cNvSpPr>
            <a:spLocks noGrp="1"/>
          </p:cNvSpPr>
          <p:nvPr>
            <p:ph type="body" sz="quarter" idx="21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BEC102-29F4-44F4-9717-4F55C36451DB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AC95F3A-685B-4F3B-A8C2-83185F1A43F8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0006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enter &amp; top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4251600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itle_center_white"/>
          <p:cNvSpPr>
            <a:spLocks noGrp="1"/>
          </p:cNvSpPr>
          <p:nvPr>
            <p:ph type="title"/>
          </p:nvPr>
        </p:nvSpPr>
        <p:spPr>
          <a:xfrm>
            <a:off x="537459" y="1393077"/>
            <a:ext cx="11117083" cy="854080"/>
          </a:xfrm>
        </p:spPr>
        <p:txBody>
          <a:bodyPr/>
          <a:lstStyle>
            <a:lvl1pPr algn="ctr">
              <a:lnSpc>
                <a:spcPct val="90000"/>
              </a:lnSpc>
              <a:defRPr sz="550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EAB10-2A06-46DB-9D61-651C4714BC8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F52CD7EE-76B7-4AEB-8F2E-967E14F1AE03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0063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op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4251325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6" name="Title_white"/>
          <p:cNvSpPr>
            <a:spLocks noGrp="1"/>
          </p:cNvSpPr>
          <p:nvPr>
            <p:ph type="title"/>
          </p:nvPr>
        </p:nvSpPr>
        <p:spPr>
          <a:xfrm>
            <a:off x="537459" y="507600"/>
            <a:ext cx="11117083" cy="60016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ubtitle_white"/>
          <p:cNvSpPr>
            <a:spLocks noGrp="1"/>
          </p:cNvSpPr>
          <p:nvPr>
            <p:ph type="body" sz="quarter" idx="14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solidFill>
                  <a:srgbClr val="FFFFFF"/>
                </a:solidFill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E8390B-E553-4AFB-9D02-3A91A917F16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43CF453-BAE3-4EEA-8076-C882B98A29AA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55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Work Sans" panose="00000500000000000000" pitchFamily="2" charset="0"/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7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6400" y="1041188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C4EAAC-FB47-49ED-97B6-A5D15BB5B0BB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F0A18FA5-BB6A-4CAA-B99D-D389D6D3D91C}" type="datetime1">
              <a:rPr lang="en-US" smtClean="0"/>
              <a:t>4/14/2022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5F111-8597-4705-A658-A748EE2E7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151920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4251960"/>
          </a:xfrm>
          <a:prstGeom prst="rect">
            <a:avLst/>
          </a:prstGeom>
          <a:solidFill>
            <a:schemeClr val="bg2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_bottom"/>
          <p:cNvSpPr>
            <a:spLocks noGrp="1"/>
          </p:cNvSpPr>
          <p:nvPr>
            <p:ph type="title"/>
          </p:nvPr>
        </p:nvSpPr>
        <p:spPr>
          <a:xfrm>
            <a:off x="447288" y="4702149"/>
            <a:ext cx="3555570" cy="1107996"/>
          </a:xfrm>
        </p:spPr>
        <p:txBody>
          <a:bodyPr/>
          <a:lstStyle>
            <a:lvl1pPr algn="r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7AD4B0-74D8-4A99-8D65-643E71AF4BF1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B861F58-9F2F-409A-8550-2802A028BFA2}" type="datetime1">
              <a:rPr lang="en-US" smtClean="0"/>
              <a:t>4/14/2022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182BAD-05B8-4986-BB17-A1EEBE504FA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7CC83B-39BF-444E-9F0E-05AF20B460A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493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ottom with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_bottom"/>
          <p:cNvSpPr>
            <a:spLocks noGrp="1"/>
          </p:cNvSpPr>
          <p:nvPr>
            <p:ph type="title"/>
          </p:nvPr>
        </p:nvSpPr>
        <p:spPr>
          <a:xfrm>
            <a:off x="447288" y="4702149"/>
            <a:ext cx="3555570" cy="1107996"/>
          </a:xfrm>
        </p:spPr>
        <p:txBody>
          <a:bodyPr/>
          <a:lstStyle>
            <a:lvl1pPr algn="r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Media Placeholder 5"/>
          <p:cNvSpPr>
            <a:spLocks noGrp="1"/>
          </p:cNvSpPr>
          <p:nvPr>
            <p:ph type="media" sz="quarter" idx="12"/>
          </p:nvPr>
        </p:nvSpPr>
        <p:spPr>
          <a:xfrm>
            <a:off x="0" y="0"/>
            <a:ext cx="12192000" cy="4251325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media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B36426-6EC5-4026-9861-2E3B511F9B3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FA64012-C6E2-4CA3-AD1B-B2EAAB68F2A8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1805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half background lef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_half_left"/>
          <p:cNvSpPr>
            <a:spLocks noGrp="1"/>
          </p:cNvSpPr>
          <p:nvPr>
            <p:ph type="title"/>
          </p:nvPr>
        </p:nvSpPr>
        <p:spPr>
          <a:xfrm>
            <a:off x="6249771" y="507600"/>
            <a:ext cx="5245824" cy="6001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840776" cy="6858000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C285DA-4081-47B1-9802-35DB6744DC1F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471CB8E-9AE9-46F1-B68E-24910AB99241}" type="datetime1">
              <a:rPr lang="en-US" smtClean="0"/>
              <a:t>4/14/2022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D09ACD-7F31-45B9-830E-CB35153DEB8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399" y="6323714"/>
            <a:ext cx="4807125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D63F7-AFCC-49EC-A106-B67FD146536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874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Subtitle &amp; half background lef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_half_left"/>
          <p:cNvSpPr>
            <a:spLocks noGrp="1"/>
          </p:cNvSpPr>
          <p:nvPr>
            <p:ph type="title"/>
          </p:nvPr>
        </p:nvSpPr>
        <p:spPr>
          <a:xfrm>
            <a:off x="6249771" y="507600"/>
            <a:ext cx="5245824" cy="6001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840776" cy="6858000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Subtitle_half_right"/>
          <p:cNvSpPr>
            <a:spLocks noGrp="1"/>
          </p:cNvSpPr>
          <p:nvPr>
            <p:ph type="body" sz="quarter" idx="14" hasCustomPrompt="1"/>
          </p:nvPr>
        </p:nvSpPr>
        <p:spPr>
          <a:xfrm>
            <a:off x="6251401" y="925200"/>
            <a:ext cx="5258610" cy="49295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4B8A11-8D61-4C4F-97A4-733042DD642F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8468473-55A5-4C48-8D7D-CB4B5992D163}" type="datetime1">
              <a:rPr lang="en-US" smtClean="0"/>
              <a:t>4/14/2022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992617-E2A3-4D69-A3DF-8DF4D29384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00" y="6323714"/>
            <a:ext cx="4854750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4BCE30-C810-4694-95AD-55DD5391E41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4982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459" y="507600"/>
            <a:ext cx="10958541" cy="6001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8931000" y="1540800"/>
            <a:ext cx="2790000" cy="471450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440814" y="2440800"/>
            <a:ext cx="1770372" cy="294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141000" y="1539000"/>
            <a:ext cx="2790000" cy="471450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6650814" y="2440800"/>
            <a:ext cx="1770372" cy="294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7356000" y="1211170"/>
            <a:ext cx="3150000" cy="532283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7931597" y="2217364"/>
            <a:ext cx="1998806" cy="33104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Subtitle"/>
          <p:cNvSpPr>
            <a:spLocks noGrp="1"/>
          </p:cNvSpPr>
          <p:nvPr>
            <p:ph type="body" sz="quarter" idx="19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9DEF6B-1CDC-48FB-B2FA-212E8F433ED5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C20CC094-50AD-4476-9B55-89B7F6FB9B02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84523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2366964"/>
            <a:ext cx="12192000" cy="1909762"/>
          </a:xfrm>
          <a:prstGeom prst="rect">
            <a:avLst/>
          </a:prstGeom>
          <a:solidFill>
            <a:schemeClr val="bg2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1146000" y="1360800"/>
            <a:ext cx="2295000" cy="3960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561000" y="2116800"/>
            <a:ext cx="1461600" cy="246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7"/>
          </p:nvPr>
        </p:nvSpPr>
        <p:spPr>
          <a:xfrm>
            <a:off x="4926000" y="1360800"/>
            <a:ext cx="2295000" cy="3960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28"/>
          </p:nvPr>
        </p:nvSpPr>
        <p:spPr>
          <a:xfrm>
            <a:off x="5346000" y="2116800"/>
            <a:ext cx="1461600" cy="246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9"/>
          </p:nvPr>
        </p:nvSpPr>
        <p:spPr>
          <a:xfrm>
            <a:off x="8751000" y="1360800"/>
            <a:ext cx="2295000" cy="3960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30"/>
          </p:nvPr>
        </p:nvSpPr>
        <p:spPr>
          <a:xfrm>
            <a:off x="9169200" y="2116800"/>
            <a:ext cx="1461600" cy="246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Subtitle"/>
          <p:cNvSpPr>
            <a:spLocks noGrp="1"/>
          </p:cNvSpPr>
          <p:nvPr>
            <p:ph type="body" sz="quarter" idx="31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1683D3-6885-4096-8122-8A581B751BBE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CB53772D-2D54-498A-BAA7-7AA0E983E49F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6168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2366964"/>
            <a:ext cx="12192000" cy="1909762"/>
          </a:xfrm>
          <a:prstGeom prst="rect">
            <a:avLst/>
          </a:prstGeom>
          <a:solidFill>
            <a:schemeClr val="bg2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7"/>
          </p:nvPr>
        </p:nvSpPr>
        <p:spPr>
          <a:xfrm>
            <a:off x="651000" y="1359000"/>
            <a:ext cx="2295000" cy="3960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8"/>
          <p:cNvSpPr>
            <a:spLocks noGrp="1"/>
          </p:cNvSpPr>
          <p:nvPr>
            <p:ph type="pic" sz="quarter" idx="28"/>
          </p:nvPr>
        </p:nvSpPr>
        <p:spPr>
          <a:xfrm>
            <a:off x="1066000" y="2115000"/>
            <a:ext cx="1461600" cy="246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9"/>
          </p:nvPr>
        </p:nvSpPr>
        <p:spPr>
          <a:xfrm>
            <a:off x="3441000" y="1359000"/>
            <a:ext cx="2295000" cy="3960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8"/>
          <p:cNvSpPr>
            <a:spLocks noGrp="1"/>
          </p:cNvSpPr>
          <p:nvPr>
            <p:ph type="pic" sz="quarter" idx="30"/>
          </p:nvPr>
        </p:nvSpPr>
        <p:spPr>
          <a:xfrm>
            <a:off x="3856000" y="2115000"/>
            <a:ext cx="1461600" cy="246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6"/>
          <p:cNvSpPr>
            <a:spLocks noGrp="1"/>
          </p:cNvSpPr>
          <p:nvPr>
            <p:ph type="body" sz="quarter" idx="31"/>
          </p:nvPr>
        </p:nvSpPr>
        <p:spPr>
          <a:xfrm>
            <a:off x="6366000" y="1359000"/>
            <a:ext cx="2295000" cy="3960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8"/>
          <p:cNvSpPr>
            <a:spLocks noGrp="1"/>
          </p:cNvSpPr>
          <p:nvPr>
            <p:ph type="pic" sz="quarter" idx="32"/>
          </p:nvPr>
        </p:nvSpPr>
        <p:spPr>
          <a:xfrm>
            <a:off x="6781000" y="2115000"/>
            <a:ext cx="1461600" cy="246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33"/>
          </p:nvPr>
        </p:nvSpPr>
        <p:spPr>
          <a:xfrm>
            <a:off x="9291000" y="1359000"/>
            <a:ext cx="2295000" cy="3960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Picture Placeholder 8"/>
          <p:cNvSpPr>
            <a:spLocks noGrp="1"/>
          </p:cNvSpPr>
          <p:nvPr>
            <p:ph type="pic" sz="quarter" idx="34"/>
          </p:nvPr>
        </p:nvSpPr>
        <p:spPr>
          <a:xfrm>
            <a:off x="9706000" y="2115000"/>
            <a:ext cx="1461600" cy="246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504560-DEDE-4304-8564-D6CFB1921300}"/>
              </a:ext>
            </a:extLst>
          </p:cNvPr>
          <p:cNvSpPr>
            <a:spLocks noGrp="1"/>
          </p:cNvSpPr>
          <p:nvPr>
            <p:ph type="dt" sz="half" idx="35"/>
          </p:nvPr>
        </p:nvSpPr>
        <p:spPr/>
        <p:txBody>
          <a:bodyPr/>
          <a:lstStyle/>
          <a:p>
            <a:fld id="{001B6360-DAB2-49A6-82CB-CA3E3B30CE88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55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2366964"/>
            <a:ext cx="12192000" cy="1909762"/>
          </a:xfrm>
          <a:prstGeom prst="rect">
            <a:avLst/>
          </a:prstGeom>
          <a:solidFill>
            <a:schemeClr val="bg2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7"/>
          </p:nvPr>
        </p:nvSpPr>
        <p:spPr>
          <a:xfrm>
            <a:off x="4836000" y="1269000"/>
            <a:ext cx="2520000" cy="446902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28"/>
          </p:nvPr>
        </p:nvSpPr>
        <p:spPr>
          <a:xfrm>
            <a:off x="5299200" y="2124000"/>
            <a:ext cx="1598400" cy="279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29"/>
          </p:nvPr>
        </p:nvSpPr>
        <p:spPr>
          <a:xfrm>
            <a:off x="2991000" y="2124000"/>
            <a:ext cx="1598400" cy="2790000"/>
          </a:xfrm>
          <a:prstGeom prst="rect">
            <a:avLst/>
          </a:prstGeom>
          <a:solidFill>
            <a:srgbClr val="C3D0ED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8"/>
          <p:cNvSpPr>
            <a:spLocks noGrp="1"/>
          </p:cNvSpPr>
          <p:nvPr>
            <p:ph type="pic" sz="quarter" idx="30"/>
          </p:nvPr>
        </p:nvSpPr>
        <p:spPr>
          <a:xfrm>
            <a:off x="651000" y="2124000"/>
            <a:ext cx="1598400" cy="2790000"/>
          </a:xfrm>
          <a:prstGeom prst="rect">
            <a:avLst/>
          </a:prstGeom>
          <a:solidFill>
            <a:srgbClr val="C3D0ED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31"/>
          </p:nvPr>
        </p:nvSpPr>
        <p:spPr>
          <a:xfrm>
            <a:off x="7626000" y="2124000"/>
            <a:ext cx="1598400" cy="2790000"/>
          </a:xfrm>
          <a:prstGeom prst="rect">
            <a:avLst/>
          </a:prstGeom>
          <a:solidFill>
            <a:srgbClr val="C3D0ED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32"/>
          </p:nvPr>
        </p:nvSpPr>
        <p:spPr>
          <a:xfrm>
            <a:off x="9921000" y="2124000"/>
            <a:ext cx="1598400" cy="2790000"/>
          </a:xfrm>
          <a:prstGeom prst="rect">
            <a:avLst/>
          </a:prstGeom>
          <a:solidFill>
            <a:srgbClr val="C3D0ED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56E03B-D1A3-49D7-BDA2-2B1C473B90CE}"/>
              </a:ext>
            </a:extLst>
          </p:cNvPr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96AD6E60-74C5-4EB7-8E6B-C46A5E42E562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69062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41000" y="1224000"/>
            <a:ext cx="3015000" cy="52668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985346" y="2217600"/>
            <a:ext cx="1926309" cy="3290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5736000" y="1224000"/>
            <a:ext cx="3015000" cy="52668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6280346" y="2217600"/>
            <a:ext cx="1926309" cy="3290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Subtitle"/>
          <p:cNvSpPr>
            <a:spLocks noGrp="1"/>
          </p:cNvSpPr>
          <p:nvPr>
            <p:ph type="body" sz="quarter" idx="17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7CA95F-2646-46AB-92A0-FCDE59F0AF65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4D17F44-06A8-423E-B0DF-AFA9D3366319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3592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bile App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874400" y="1134000"/>
            <a:ext cx="2559600" cy="4510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CBC50C-C444-4B7B-9C48-B452761CAA3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C5C93C6-E7CF-46D2-BD0F-E93EF82A5A90}" type="datetime1">
              <a:rPr lang="en-US" smtClean="0"/>
              <a:t>4/14/2022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E89BFC-ADBE-4018-AB63-D2180706380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36400" y="6323714"/>
            <a:ext cx="3902250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3B3D78-2787-4EF7-B776-7FA4318D1486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527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Work Sans" panose="00000500000000000000" pitchFamily="2" charset="0"/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7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6400" y="1041188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C4EAAC-FB47-49ED-97B6-A5D15BB5B0BB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F0A18FA5-BB6A-4CAA-B99D-D389D6D3D91C}" type="datetime1">
              <a:rPr lang="en-US" smtClean="0"/>
              <a:t>4/14/2022</a:t>
            </a:fld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5F111-8597-4705-A658-A748EE2E7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536575" y="1641352"/>
            <a:ext cx="11117263" cy="4313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5318043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bile App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0" y="0"/>
            <a:ext cx="5842000" cy="6858000"/>
          </a:xfrm>
          <a:prstGeom prst="rect">
            <a:avLst/>
          </a:prstGeom>
        </p:spPr>
      </p:pic>
      <p:sp>
        <p:nvSpPr>
          <p:cNvPr id="14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8287200" y="1134000"/>
            <a:ext cx="2347200" cy="418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7459" y="507600"/>
            <a:ext cx="5468541" cy="6001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_half_left"/>
          <p:cNvSpPr>
            <a:spLocks noGrp="1"/>
          </p:cNvSpPr>
          <p:nvPr>
            <p:ph type="body" sz="quarter" idx="19" hasCustomPrompt="1"/>
          </p:nvPr>
        </p:nvSpPr>
        <p:spPr>
          <a:xfrm>
            <a:off x="536400" y="925200"/>
            <a:ext cx="5487209" cy="49295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AE4D9D2-73BE-48E3-A286-419A1A9E7E7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89" y="6346190"/>
            <a:ext cx="761937" cy="219438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18CC9B5-0496-45A8-A223-C6F5B3064F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0419" y="6222019"/>
            <a:ext cx="10929600" cy="0"/>
          </a:xfrm>
          <a:custGeom>
            <a:avLst/>
            <a:gdLst>
              <a:gd name="connsiteX0" fmla="*/ 0 w 10579100"/>
              <a:gd name="connsiteY0" fmla="*/ 0 h 914400"/>
              <a:gd name="connsiteX1" fmla="*/ 10579100 w 10579100"/>
              <a:gd name="connsiteY1" fmla="*/ 0 h 914400"/>
              <a:gd name="connsiteX2" fmla="*/ 10579100 w 10579100"/>
              <a:gd name="connsiteY2" fmla="*/ 914400 h 914400"/>
              <a:gd name="connsiteX3" fmla="*/ 0 w 10579100"/>
              <a:gd name="connsiteY3" fmla="*/ 914400 h 914400"/>
              <a:gd name="connsiteX4" fmla="*/ 0 w 10579100"/>
              <a:gd name="connsiteY4" fmla="*/ 0 h 914400"/>
              <a:gd name="connsiteX0" fmla="*/ 10579100 w 10670540"/>
              <a:gd name="connsiteY0" fmla="*/ 914400 h 1005840"/>
              <a:gd name="connsiteX1" fmla="*/ 0 w 10670540"/>
              <a:gd name="connsiteY1" fmla="*/ 914400 h 1005840"/>
              <a:gd name="connsiteX2" fmla="*/ 0 w 10670540"/>
              <a:gd name="connsiteY2" fmla="*/ 0 h 1005840"/>
              <a:gd name="connsiteX3" fmla="*/ 10579100 w 10670540"/>
              <a:gd name="connsiteY3" fmla="*/ 0 h 1005840"/>
              <a:gd name="connsiteX4" fmla="*/ 10670540 w 10670540"/>
              <a:gd name="connsiteY4" fmla="*/ 1005840 h 1005840"/>
              <a:gd name="connsiteX0" fmla="*/ 10579100 w 10579100"/>
              <a:gd name="connsiteY0" fmla="*/ 914400 h 914400"/>
              <a:gd name="connsiteX1" fmla="*/ 0 w 10579100"/>
              <a:gd name="connsiteY1" fmla="*/ 914400 h 914400"/>
              <a:gd name="connsiteX2" fmla="*/ 0 w 10579100"/>
              <a:gd name="connsiteY2" fmla="*/ 0 h 914400"/>
              <a:gd name="connsiteX3" fmla="*/ 10579100 w 10579100"/>
              <a:gd name="connsiteY3" fmla="*/ 0 h 914400"/>
              <a:gd name="connsiteX0" fmla="*/ 0 w 10579100"/>
              <a:gd name="connsiteY0" fmla="*/ 914400 h 914400"/>
              <a:gd name="connsiteX1" fmla="*/ 0 w 10579100"/>
              <a:gd name="connsiteY1" fmla="*/ 0 h 914400"/>
              <a:gd name="connsiteX2" fmla="*/ 10579100 w 10579100"/>
              <a:gd name="connsiteY2" fmla="*/ 0 h 914400"/>
              <a:gd name="connsiteX0" fmla="*/ 0 w 10579100"/>
              <a:gd name="connsiteY0" fmla="*/ 0 h 0"/>
              <a:gd name="connsiteX1" fmla="*/ 10579100 w 105791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579100">
                <a:moveTo>
                  <a:pt x="0" y="0"/>
                </a:moveTo>
                <a:lnTo>
                  <a:pt x="10579100" y="0"/>
                </a:lnTo>
              </a:path>
            </a:pathLst>
          </a:custGeom>
          <a:ln w="9525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226D462-3FA9-4B2E-87C6-3FF170DC516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80A4E95-8AA0-4749-BAB0-3AEE5DC94FAB}" type="datetime1">
              <a:rPr lang="en-US" smtClean="0"/>
              <a:t>4/14/2022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F73562-C31F-4EFD-92D8-787957F17CC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6350000" y="6323714"/>
            <a:ext cx="3662682" cy="245776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B2B0F2-80AA-46C0-832B-A7C809992C7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30274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665600" y="1249200"/>
            <a:ext cx="2862000" cy="51948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188194" y="2242800"/>
            <a:ext cx="1818000" cy="32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7" name="Subtitle"/>
          <p:cNvSpPr>
            <a:spLocks noGrp="1"/>
          </p:cNvSpPr>
          <p:nvPr>
            <p:ph type="body" sz="quarter" idx="15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CDCFD83-29A0-4266-8E72-C7872FCA406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3F7817DA-7F33-424A-9E90-78F25CED767C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97155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 noChangeAspect="1"/>
          </p:cNvSpPr>
          <p:nvPr>
            <p:ph type="body" sz="quarter" idx="14"/>
          </p:nvPr>
        </p:nvSpPr>
        <p:spPr>
          <a:xfrm>
            <a:off x="8438400" y="1242000"/>
            <a:ext cx="2721600" cy="489976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8940799" y="2185037"/>
            <a:ext cx="1721485" cy="30727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894000" y="1000800"/>
            <a:ext cx="2988000" cy="5385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439027" y="2028826"/>
            <a:ext cx="1898648" cy="33527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6"/>
          <p:cNvSpPr>
            <a:spLocks noGrp="1" noChangeAspect="1"/>
          </p:cNvSpPr>
          <p:nvPr>
            <p:ph type="body" sz="quarter" idx="16"/>
          </p:nvPr>
        </p:nvSpPr>
        <p:spPr>
          <a:xfrm>
            <a:off x="6057900" y="4183925"/>
            <a:ext cx="2114550" cy="2114983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7"/>
          </p:nvPr>
        </p:nvSpPr>
        <p:spPr>
          <a:xfrm>
            <a:off x="6393076" y="4519616"/>
            <a:ext cx="1444199" cy="1443600"/>
          </a:xfrm>
          <a:prstGeom prst="roundRect">
            <a:avLst>
              <a:gd name="adj" fmla="val 24561"/>
            </a:avLst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11" name="Subtitle"/>
          <p:cNvSpPr>
            <a:spLocks noGrp="1"/>
          </p:cNvSpPr>
          <p:nvPr>
            <p:ph type="body" sz="quarter" idx="19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A4AD55B3-D661-491A-8908-26DA58DF016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99B6B086-10BF-4ABA-BA3B-5416C2840D66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730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2601913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459" y="507600"/>
            <a:ext cx="6028441" cy="6001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8610600" y="442912"/>
            <a:ext cx="3489076" cy="58958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6871" y="1569600"/>
            <a:ext cx="2214000" cy="3675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565899" y="69850"/>
            <a:ext cx="3867785" cy="653573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268400" y="1317600"/>
            <a:ext cx="2462400" cy="40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ubtitle_half_left"/>
          <p:cNvSpPr>
            <a:spLocks noGrp="1"/>
          </p:cNvSpPr>
          <p:nvPr>
            <p:ph type="body" sz="quarter" idx="17" hasCustomPrompt="1"/>
          </p:nvPr>
        </p:nvSpPr>
        <p:spPr>
          <a:xfrm>
            <a:off x="536400" y="925200"/>
            <a:ext cx="6035849" cy="49295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BB3C1-F184-4624-957C-110698996831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8B2CB752-83FD-4F61-B2E3-E5EB2B6936F8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67103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blet App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8256000" cy="6858000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7459" y="507600"/>
            <a:ext cx="5468541" cy="6001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7803000" y="604800"/>
            <a:ext cx="4233600" cy="568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8570698" y="1576372"/>
            <a:ext cx="2787605" cy="37502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9"/>
          </p:nvPr>
        </p:nvSpPr>
        <p:spPr>
          <a:xfrm>
            <a:off x="5770800" y="36000"/>
            <a:ext cx="4784400" cy="66312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6541026" y="1169231"/>
            <a:ext cx="3249949" cy="43722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Subtitle_half_left"/>
          <p:cNvSpPr>
            <a:spLocks noGrp="1"/>
          </p:cNvSpPr>
          <p:nvPr>
            <p:ph type="body" sz="quarter" idx="21" hasCustomPrompt="1"/>
          </p:nvPr>
        </p:nvSpPr>
        <p:spPr>
          <a:xfrm>
            <a:off x="536400" y="925200"/>
            <a:ext cx="5487209" cy="49295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EAD8AF-2D5F-41F9-A2CD-CC6CECFFB1BB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76A19F56-A30B-407A-A2AB-BE2F7D94F3A8}" type="datetime1">
              <a:rPr lang="en-US" smtClean="0"/>
              <a:t>4/14/2022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172A04-22D3-430B-9A51-52297E6ACBCD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408CF4-5D69-473C-AD15-4EFAD292026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C21C60-F8F6-4713-9C3A-36A45EB422D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89" y="6346190"/>
            <a:ext cx="761937" cy="219438"/>
          </a:xfrm>
          <a:prstGeom prst="rect">
            <a:avLst/>
          </a:prstGeom>
        </p:spPr>
      </p:pic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B8538131-5352-4760-982F-4CF68C137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0419" y="6236307"/>
            <a:ext cx="10929600" cy="0"/>
          </a:xfrm>
          <a:custGeom>
            <a:avLst/>
            <a:gdLst>
              <a:gd name="connsiteX0" fmla="*/ 0 w 10579100"/>
              <a:gd name="connsiteY0" fmla="*/ 0 h 914400"/>
              <a:gd name="connsiteX1" fmla="*/ 10579100 w 10579100"/>
              <a:gd name="connsiteY1" fmla="*/ 0 h 914400"/>
              <a:gd name="connsiteX2" fmla="*/ 10579100 w 10579100"/>
              <a:gd name="connsiteY2" fmla="*/ 914400 h 914400"/>
              <a:gd name="connsiteX3" fmla="*/ 0 w 10579100"/>
              <a:gd name="connsiteY3" fmla="*/ 914400 h 914400"/>
              <a:gd name="connsiteX4" fmla="*/ 0 w 10579100"/>
              <a:gd name="connsiteY4" fmla="*/ 0 h 914400"/>
              <a:gd name="connsiteX0" fmla="*/ 10579100 w 10670540"/>
              <a:gd name="connsiteY0" fmla="*/ 914400 h 1005840"/>
              <a:gd name="connsiteX1" fmla="*/ 0 w 10670540"/>
              <a:gd name="connsiteY1" fmla="*/ 914400 h 1005840"/>
              <a:gd name="connsiteX2" fmla="*/ 0 w 10670540"/>
              <a:gd name="connsiteY2" fmla="*/ 0 h 1005840"/>
              <a:gd name="connsiteX3" fmla="*/ 10579100 w 10670540"/>
              <a:gd name="connsiteY3" fmla="*/ 0 h 1005840"/>
              <a:gd name="connsiteX4" fmla="*/ 10670540 w 10670540"/>
              <a:gd name="connsiteY4" fmla="*/ 1005840 h 1005840"/>
              <a:gd name="connsiteX0" fmla="*/ 10579100 w 10579100"/>
              <a:gd name="connsiteY0" fmla="*/ 914400 h 914400"/>
              <a:gd name="connsiteX1" fmla="*/ 0 w 10579100"/>
              <a:gd name="connsiteY1" fmla="*/ 914400 h 914400"/>
              <a:gd name="connsiteX2" fmla="*/ 0 w 10579100"/>
              <a:gd name="connsiteY2" fmla="*/ 0 h 914400"/>
              <a:gd name="connsiteX3" fmla="*/ 10579100 w 10579100"/>
              <a:gd name="connsiteY3" fmla="*/ 0 h 914400"/>
              <a:gd name="connsiteX0" fmla="*/ 0 w 10579100"/>
              <a:gd name="connsiteY0" fmla="*/ 914400 h 914400"/>
              <a:gd name="connsiteX1" fmla="*/ 0 w 10579100"/>
              <a:gd name="connsiteY1" fmla="*/ 0 h 914400"/>
              <a:gd name="connsiteX2" fmla="*/ 10579100 w 10579100"/>
              <a:gd name="connsiteY2" fmla="*/ 0 h 914400"/>
              <a:gd name="connsiteX0" fmla="*/ 0 w 10579100"/>
              <a:gd name="connsiteY0" fmla="*/ 0 h 0"/>
              <a:gd name="connsiteX1" fmla="*/ 10579100 w 105791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579100">
                <a:moveTo>
                  <a:pt x="0" y="0"/>
                </a:moveTo>
                <a:lnTo>
                  <a:pt x="10579100" y="0"/>
                </a:lnTo>
              </a:path>
            </a:pathLst>
          </a:custGeom>
          <a:ln w="9525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2681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Ap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4222800" y="1263600"/>
            <a:ext cx="3758400" cy="52092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4825585" y="2152650"/>
            <a:ext cx="2553531" cy="3435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7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537458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CA4C63E-82B6-45AE-8E1B-5834946546C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904A4EF1-749B-41B1-BB3D-AC96E6E683ED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36614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blet App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8256000" cy="6858000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7459" y="507600"/>
            <a:ext cx="5468541" cy="6001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5810400" y="43200"/>
            <a:ext cx="6382800" cy="658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7176000" y="909000"/>
            <a:ext cx="5016000" cy="48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Subtitle_half_left"/>
          <p:cNvSpPr>
            <a:spLocks noGrp="1"/>
          </p:cNvSpPr>
          <p:nvPr>
            <p:ph type="body" sz="quarter" idx="19" hasCustomPrompt="1"/>
          </p:nvPr>
        </p:nvSpPr>
        <p:spPr>
          <a:xfrm>
            <a:off x="536400" y="925200"/>
            <a:ext cx="5487209" cy="49295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0B690F-AE10-4AC5-B742-38A87F78E85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89" y="6346190"/>
            <a:ext cx="761937" cy="219438"/>
          </a:xfrm>
          <a:prstGeom prst="rect">
            <a:avLst/>
          </a:prstGeom>
        </p:spPr>
      </p:pic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CFF356AB-D0D8-4167-B117-3B8AB329EC5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0419" y="6222019"/>
            <a:ext cx="10929600" cy="0"/>
          </a:xfrm>
          <a:custGeom>
            <a:avLst/>
            <a:gdLst>
              <a:gd name="connsiteX0" fmla="*/ 0 w 10579100"/>
              <a:gd name="connsiteY0" fmla="*/ 0 h 914400"/>
              <a:gd name="connsiteX1" fmla="*/ 10579100 w 10579100"/>
              <a:gd name="connsiteY1" fmla="*/ 0 h 914400"/>
              <a:gd name="connsiteX2" fmla="*/ 10579100 w 10579100"/>
              <a:gd name="connsiteY2" fmla="*/ 914400 h 914400"/>
              <a:gd name="connsiteX3" fmla="*/ 0 w 10579100"/>
              <a:gd name="connsiteY3" fmla="*/ 914400 h 914400"/>
              <a:gd name="connsiteX4" fmla="*/ 0 w 10579100"/>
              <a:gd name="connsiteY4" fmla="*/ 0 h 914400"/>
              <a:gd name="connsiteX0" fmla="*/ 10579100 w 10670540"/>
              <a:gd name="connsiteY0" fmla="*/ 914400 h 1005840"/>
              <a:gd name="connsiteX1" fmla="*/ 0 w 10670540"/>
              <a:gd name="connsiteY1" fmla="*/ 914400 h 1005840"/>
              <a:gd name="connsiteX2" fmla="*/ 0 w 10670540"/>
              <a:gd name="connsiteY2" fmla="*/ 0 h 1005840"/>
              <a:gd name="connsiteX3" fmla="*/ 10579100 w 10670540"/>
              <a:gd name="connsiteY3" fmla="*/ 0 h 1005840"/>
              <a:gd name="connsiteX4" fmla="*/ 10670540 w 10670540"/>
              <a:gd name="connsiteY4" fmla="*/ 1005840 h 1005840"/>
              <a:gd name="connsiteX0" fmla="*/ 10579100 w 10579100"/>
              <a:gd name="connsiteY0" fmla="*/ 914400 h 914400"/>
              <a:gd name="connsiteX1" fmla="*/ 0 w 10579100"/>
              <a:gd name="connsiteY1" fmla="*/ 914400 h 914400"/>
              <a:gd name="connsiteX2" fmla="*/ 0 w 10579100"/>
              <a:gd name="connsiteY2" fmla="*/ 0 h 914400"/>
              <a:gd name="connsiteX3" fmla="*/ 10579100 w 10579100"/>
              <a:gd name="connsiteY3" fmla="*/ 0 h 914400"/>
              <a:gd name="connsiteX0" fmla="*/ 0 w 10579100"/>
              <a:gd name="connsiteY0" fmla="*/ 914400 h 914400"/>
              <a:gd name="connsiteX1" fmla="*/ 0 w 10579100"/>
              <a:gd name="connsiteY1" fmla="*/ 0 h 914400"/>
              <a:gd name="connsiteX2" fmla="*/ 10579100 w 10579100"/>
              <a:gd name="connsiteY2" fmla="*/ 0 h 914400"/>
              <a:gd name="connsiteX0" fmla="*/ 0 w 10579100"/>
              <a:gd name="connsiteY0" fmla="*/ 0 h 0"/>
              <a:gd name="connsiteX1" fmla="*/ 10579100 w 105791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579100">
                <a:moveTo>
                  <a:pt x="0" y="0"/>
                </a:moveTo>
                <a:lnTo>
                  <a:pt x="10579100" y="0"/>
                </a:lnTo>
              </a:path>
            </a:pathLst>
          </a:custGeom>
          <a:ln w="9525">
            <a:solidFill>
              <a:schemeClr val="accent5"/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D8294-CB5D-48A3-AF81-4EA0BC6DBAE4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34B0AC7-6DD4-4855-9315-77D5E5906070}" type="datetime1">
              <a:rPr lang="en-US" smtClean="0"/>
              <a:t>4/14/2022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BA0D8B-DB9A-446B-ABAF-4EB4825BAAA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F990A2-3A3F-47BA-AA36-8341BD8C796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964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2601913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044400" y="349200"/>
            <a:ext cx="6148800" cy="59868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459" y="507600"/>
            <a:ext cx="6028441" cy="6001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493000" y="984250"/>
            <a:ext cx="4699000" cy="457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8" name="Subtitle_half_left"/>
          <p:cNvSpPr>
            <a:spLocks noGrp="1"/>
          </p:cNvSpPr>
          <p:nvPr>
            <p:ph type="body" sz="quarter" idx="15" hasCustomPrompt="1"/>
          </p:nvPr>
        </p:nvSpPr>
        <p:spPr>
          <a:xfrm>
            <a:off x="536400" y="925200"/>
            <a:ext cx="6058709" cy="49295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78EDBA-32D1-4CAD-B6F5-A12817AA145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B3AE02C-E262-41A2-B956-573B419E8D6F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78773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67200" y="1652400"/>
            <a:ext cx="7480800" cy="43848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435100" y="2120901"/>
            <a:ext cx="5340349" cy="33464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7" name="Subtitle"/>
          <p:cNvSpPr>
            <a:spLocks noGrp="1"/>
          </p:cNvSpPr>
          <p:nvPr>
            <p:ph type="body" sz="quarter" idx="15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D71CA83-4C14-4F76-8A2E-4BC45FED97B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CE107578-9F60-4EE0-8F1A-A10C9CEE32A0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6603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730400" y="1411200"/>
            <a:ext cx="7930800" cy="469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861051" y="1911350"/>
            <a:ext cx="5664200" cy="358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Subtitle"/>
          <p:cNvSpPr>
            <a:spLocks noGrp="1"/>
          </p:cNvSpPr>
          <p:nvPr>
            <p:ph type="body" sz="quarter" idx="15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AE8933-31AB-4E36-AA2D-4C3A1404976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F2A2A57-A134-4A67-B20D-8A6D6DCCA218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18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A6BACF-7090-44BF-97BE-663BB3AB6582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FC14F3D-5BAB-4889-984E-742B115E2A6C}" type="datetime1">
              <a:rPr lang="en-US" smtClean="0"/>
              <a:t>4/14/2022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47A4BB-C49F-46C1-BC09-CB54BF7D332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36400" y="6323714"/>
            <a:ext cx="5559600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7CD851-88CA-4B66-B127-8E6BFAD2CE2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03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&amp; Mob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730400" y="1411200"/>
            <a:ext cx="7930800" cy="469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861051" y="1911350"/>
            <a:ext cx="5664200" cy="358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4335780" y="1958400"/>
            <a:ext cx="2473200" cy="44496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4786238" y="2800350"/>
            <a:ext cx="1576462" cy="278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11" name="Subtitle"/>
          <p:cNvSpPr>
            <a:spLocks noGrp="1"/>
          </p:cNvSpPr>
          <p:nvPr>
            <p:ph type="body" sz="quarter" idx="17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6F0666-F520-4269-B254-69D901F7443A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F7869CE-968A-447D-A014-60B23ABD5026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8491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ows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2601913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1184400" y="360000"/>
            <a:ext cx="9806400" cy="59626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473199" y="842963"/>
            <a:ext cx="9242425" cy="5195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A86E8-732D-41AD-8CBC-E4BE91507AC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5C1B02AA-DA0A-4B28-BA6B-DE552E8A4D6E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36075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owser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2574000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 sz="8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352800" y="878400"/>
            <a:ext cx="5868000" cy="5364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606000" y="1359000"/>
            <a:ext cx="5377846" cy="4625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5940000" y="878400"/>
            <a:ext cx="5868000" cy="5364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6186000" y="1359000"/>
            <a:ext cx="5377846" cy="4625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610000" y="324000"/>
            <a:ext cx="7048800" cy="60228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902178" y="859537"/>
            <a:ext cx="6478822" cy="5195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F243B8-8FCB-438F-B4A9-64F98C1EE60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4C4CB5AB-A68F-4409-8AE1-B729AEDB8D4E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72578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ows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057900" y="1384300"/>
            <a:ext cx="5765800" cy="46863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357938" y="1943100"/>
            <a:ext cx="5186361" cy="38544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Restricted and Confidential © Work Sans 10 pt</a:t>
            </a:r>
          </a:p>
        </p:txBody>
      </p:sp>
      <p:sp>
        <p:nvSpPr>
          <p:cNvPr id="8" name="Subtitle"/>
          <p:cNvSpPr>
            <a:spLocks noGrp="1"/>
          </p:cNvSpPr>
          <p:nvPr>
            <p:ph type="body" sz="quarter" idx="15" hasCustomPrompt="1"/>
          </p:nvPr>
        </p:nvSpPr>
        <p:spPr>
          <a:xfrm>
            <a:off x="536400" y="925200"/>
            <a:ext cx="11001375" cy="4929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2400">
                <a:latin typeface="Work Sans Light" panose="00000400000000000000" pitchFamily="2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85A0D-1399-471C-86C5-8E18B0508C2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FEE010B-D02B-4F12-AE1D-89F6CEFD56FE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1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Open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A59897F-F414-49C6-A032-D9B2F8A7FBC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Table Placeholder 19">
            <a:extLst>
              <a:ext uri="{FF2B5EF4-FFF2-40B4-BE49-F238E27FC236}">
                <a16:creationId xmlns:a16="http://schemas.microsoft.com/office/drawing/2014/main" id="{DE47ABF5-E890-49AD-AC79-CB2EF6AAF111}"/>
              </a:ext>
            </a:extLst>
          </p:cNvPr>
          <p:cNvSpPr>
            <a:spLocks noGrp="1"/>
          </p:cNvSpPr>
          <p:nvPr>
            <p:ph type="tbl" sz="quarter" idx="25"/>
          </p:nvPr>
        </p:nvSpPr>
        <p:spPr>
          <a:xfrm>
            <a:off x="537458" y="550881"/>
            <a:ext cx="5368042" cy="2931459"/>
          </a:xfrm>
          <a:solidFill>
            <a:schemeClr val="tx1">
              <a:alpha val="86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2156780-F5F3-4753-93A5-D6CFAECEA98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537458" y="6323714"/>
            <a:ext cx="5558542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5774761-0146-4E08-A9F3-F691FF15CC9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6D766E-B641-420F-ADC0-C99054ADED1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7457" y="3517414"/>
            <a:ext cx="5368042" cy="521710"/>
          </a:xfrm>
          <a:solidFill>
            <a:schemeClr val="tx2">
              <a:alpha val="86000"/>
            </a:schemeClr>
          </a:solidFill>
        </p:spPr>
        <p:txBody>
          <a:bodyPr lIns="288000" rIns="0" anchor="ctr" anchorCtr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  <a:endParaRPr lang="en-IN"/>
          </a:p>
        </p:txBody>
      </p:sp>
      <p:sp>
        <p:nvSpPr>
          <p:cNvPr id="2" name="Title_big_white"/>
          <p:cNvSpPr>
            <a:spLocks noGrp="1"/>
          </p:cNvSpPr>
          <p:nvPr>
            <p:ph type="title"/>
          </p:nvPr>
        </p:nvSpPr>
        <p:spPr>
          <a:xfrm>
            <a:off x="833012" y="1579581"/>
            <a:ext cx="4577005" cy="1623155"/>
          </a:xfrm>
        </p:spPr>
        <p:txBody>
          <a:bodyPr lIns="0" rIns="0"/>
          <a:lstStyle>
            <a:lvl1pPr>
              <a:defRPr sz="3200" spc="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B7C1B9-2095-4997-AB3E-0290BD55F2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12" y="769975"/>
            <a:ext cx="1668424" cy="49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2128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Open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A59897F-F414-49C6-A032-D9B2F8A7FBC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Table Placeholder 19">
            <a:extLst>
              <a:ext uri="{FF2B5EF4-FFF2-40B4-BE49-F238E27FC236}">
                <a16:creationId xmlns:a16="http://schemas.microsoft.com/office/drawing/2014/main" id="{DE47ABF5-E890-49AD-AC79-CB2EF6AAF111}"/>
              </a:ext>
            </a:extLst>
          </p:cNvPr>
          <p:cNvSpPr>
            <a:spLocks noGrp="1"/>
          </p:cNvSpPr>
          <p:nvPr>
            <p:ph type="tbl" sz="quarter" idx="25"/>
          </p:nvPr>
        </p:nvSpPr>
        <p:spPr>
          <a:xfrm>
            <a:off x="6286500" y="550881"/>
            <a:ext cx="5368042" cy="2931459"/>
          </a:xfrm>
          <a:solidFill>
            <a:schemeClr val="tx1">
              <a:alpha val="86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2156780-F5F3-4753-93A5-D6CFAECEA98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537458" y="6323714"/>
            <a:ext cx="5558542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5774761-0146-4E08-A9F3-F691FF15CC9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6D766E-B641-420F-ADC0-C99054ADED1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86499" y="3517414"/>
            <a:ext cx="5368042" cy="521710"/>
          </a:xfrm>
          <a:solidFill>
            <a:schemeClr val="tx2">
              <a:alpha val="86000"/>
            </a:schemeClr>
          </a:solidFill>
        </p:spPr>
        <p:txBody>
          <a:bodyPr lIns="288000" rIns="0" anchor="ctr" anchorCtr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  <a:endParaRPr lang="en-IN"/>
          </a:p>
        </p:txBody>
      </p:sp>
      <p:sp>
        <p:nvSpPr>
          <p:cNvPr id="2" name="Title_big_white"/>
          <p:cNvSpPr>
            <a:spLocks noGrp="1"/>
          </p:cNvSpPr>
          <p:nvPr>
            <p:ph type="title"/>
          </p:nvPr>
        </p:nvSpPr>
        <p:spPr>
          <a:xfrm>
            <a:off x="6582054" y="1579581"/>
            <a:ext cx="4577005" cy="1623155"/>
          </a:xfrm>
        </p:spPr>
        <p:txBody>
          <a:bodyPr lIns="0" rIns="0"/>
          <a:lstStyle>
            <a:lvl1pPr>
              <a:defRPr sz="3200" spc="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73799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Open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A59897F-F414-49C6-A032-D9B2F8A7FBC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Table Placeholder 19">
            <a:extLst>
              <a:ext uri="{FF2B5EF4-FFF2-40B4-BE49-F238E27FC236}">
                <a16:creationId xmlns:a16="http://schemas.microsoft.com/office/drawing/2014/main" id="{DE47ABF5-E890-49AD-AC79-CB2EF6AAF111}"/>
              </a:ext>
            </a:extLst>
          </p:cNvPr>
          <p:cNvSpPr>
            <a:spLocks noGrp="1"/>
          </p:cNvSpPr>
          <p:nvPr>
            <p:ph type="tbl" sz="quarter" idx="25"/>
          </p:nvPr>
        </p:nvSpPr>
        <p:spPr>
          <a:xfrm>
            <a:off x="537458" y="2669241"/>
            <a:ext cx="5368042" cy="2931459"/>
          </a:xfrm>
          <a:solidFill>
            <a:schemeClr val="tx1">
              <a:alpha val="86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  <a:endParaRPr lang="en-IN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2156780-F5F3-4753-93A5-D6CFAECEA98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537458" y="6323714"/>
            <a:ext cx="5558542" cy="245776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5774761-0146-4E08-A9F3-F691FF15CC9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6D766E-B641-420F-ADC0-C99054ADED1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7457" y="5635774"/>
            <a:ext cx="5368042" cy="521710"/>
          </a:xfrm>
          <a:solidFill>
            <a:schemeClr val="tx2">
              <a:alpha val="86000"/>
            </a:schemeClr>
          </a:solidFill>
        </p:spPr>
        <p:txBody>
          <a:bodyPr lIns="288000" rIns="0" anchor="ctr" anchorCtr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  <a:endParaRPr lang="en-IN"/>
          </a:p>
        </p:txBody>
      </p:sp>
      <p:sp>
        <p:nvSpPr>
          <p:cNvPr id="2" name="Title_big_white"/>
          <p:cNvSpPr>
            <a:spLocks noGrp="1"/>
          </p:cNvSpPr>
          <p:nvPr>
            <p:ph type="title"/>
          </p:nvPr>
        </p:nvSpPr>
        <p:spPr>
          <a:xfrm>
            <a:off x="833012" y="3697941"/>
            <a:ext cx="4577005" cy="1623155"/>
          </a:xfrm>
        </p:spPr>
        <p:txBody>
          <a:bodyPr lIns="0" rIns="0"/>
          <a:lstStyle>
            <a:lvl1pPr>
              <a:defRPr sz="3200" spc="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22392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537459" y="505937"/>
            <a:ext cx="11117083" cy="600164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189654" y="6327573"/>
            <a:ext cx="464888" cy="2380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5"/>
                </a:solidFill>
                <a:latin typeface="Work Sans" panose="00000500000000000000" pitchFamily="2" charset="0"/>
              </a:defRPr>
            </a:lvl1pPr>
          </a:lstStyle>
          <a:p>
            <a:fld id="{4E6DB2D9-BBD8-435B-B34A-9B8472CE273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 userDrawn="1"/>
        </p:nvCxnSpPr>
        <p:spPr>
          <a:xfrm>
            <a:off x="622300" y="6223334"/>
            <a:ext cx="10931525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819400" y="6323714"/>
            <a:ext cx="7193282" cy="245776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Work Sans" panose="00000500000000000000" pitchFamily="2" charset="0"/>
              </a:defRPr>
            </a:lvl1pPr>
          </a:lstStyle>
          <a:p>
            <a:r>
              <a:rPr lang="en-US"/>
              <a:t>Restricted and Confidential © Work Sans 10 pt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7D543A4-DB23-4DCA-833E-17026CDF0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4390" y="1377539"/>
            <a:ext cx="11139054" cy="46788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F716FE4-ACCB-44AB-A7B9-4C13936B52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flipH="1">
            <a:off x="10217150" y="6327577"/>
            <a:ext cx="866140" cy="2380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Work Sans" panose="00000500000000000000" pitchFamily="2" charset="0"/>
              </a:defRPr>
            </a:lvl1pPr>
          </a:lstStyle>
          <a:p>
            <a:fld id="{16AFBD0B-4660-4E70-B829-5C42143E061D}" type="datetime1">
              <a:rPr lang="en-US" smtClean="0"/>
              <a:t>4/14/2022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64D412-F064-400C-8012-40BEB9578E7A}"/>
              </a:ext>
            </a:extLst>
          </p:cNvPr>
          <p:cNvPicPr>
            <a:picLocks noChangeAspect="1"/>
          </p:cNvPicPr>
          <p:nvPr userDrawn="1"/>
        </p:nvPicPr>
        <p:blipFill>
          <a:blip r:embed="rId6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89" y="6346190"/>
            <a:ext cx="761937" cy="21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427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84" r:id="rId3"/>
    <p:sldLayoutId id="2147483733" r:id="rId4"/>
    <p:sldLayoutId id="2147483874" r:id="rId5"/>
    <p:sldLayoutId id="2147483734" r:id="rId6"/>
    <p:sldLayoutId id="2147483876" r:id="rId7"/>
    <p:sldLayoutId id="2147483879" r:id="rId8"/>
    <p:sldLayoutId id="2147483880" r:id="rId9"/>
    <p:sldLayoutId id="2147483881" r:id="rId10"/>
    <p:sldLayoutId id="2147483877" r:id="rId11"/>
    <p:sldLayoutId id="2147483735" r:id="rId12"/>
    <p:sldLayoutId id="2147483882" r:id="rId13"/>
    <p:sldLayoutId id="2147483883" r:id="rId14"/>
    <p:sldLayoutId id="2147483787" r:id="rId15"/>
    <p:sldLayoutId id="2147483736" r:id="rId16"/>
    <p:sldLayoutId id="2147483737" r:id="rId17"/>
    <p:sldLayoutId id="2147483738" r:id="rId18"/>
    <p:sldLayoutId id="2147483739" r:id="rId19"/>
    <p:sldLayoutId id="2147483740" r:id="rId20"/>
    <p:sldLayoutId id="2147483741" r:id="rId21"/>
    <p:sldLayoutId id="2147483742" r:id="rId22"/>
    <p:sldLayoutId id="2147483743" r:id="rId23"/>
    <p:sldLayoutId id="2147483744" r:id="rId24"/>
    <p:sldLayoutId id="2147483786" r:id="rId25"/>
    <p:sldLayoutId id="2147483746" r:id="rId26"/>
    <p:sldLayoutId id="2147483885" r:id="rId27"/>
    <p:sldLayoutId id="2147483750" r:id="rId28"/>
    <p:sldLayoutId id="2147483751" r:id="rId29"/>
    <p:sldLayoutId id="2147483752" r:id="rId30"/>
    <p:sldLayoutId id="2147483753" r:id="rId31"/>
    <p:sldLayoutId id="2147483754" r:id="rId32"/>
    <p:sldLayoutId id="2147483755" r:id="rId33"/>
    <p:sldLayoutId id="2147483756" r:id="rId34"/>
    <p:sldLayoutId id="2147483785" r:id="rId35"/>
    <p:sldLayoutId id="2147483757" r:id="rId36"/>
    <p:sldLayoutId id="2147483758" r:id="rId37"/>
    <p:sldLayoutId id="2147483759" r:id="rId38"/>
    <p:sldLayoutId id="2147483760" r:id="rId39"/>
    <p:sldLayoutId id="2147483761" r:id="rId40"/>
    <p:sldLayoutId id="2147483762" r:id="rId41"/>
    <p:sldLayoutId id="2147483789" r:id="rId42"/>
    <p:sldLayoutId id="2147483783" r:id="rId43"/>
    <p:sldLayoutId id="2147483763" r:id="rId44"/>
    <p:sldLayoutId id="2147483764" r:id="rId45"/>
    <p:sldLayoutId id="2147483765" r:id="rId46"/>
    <p:sldLayoutId id="2147483766" r:id="rId47"/>
    <p:sldLayoutId id="2147483767" r:id="rId48"/>
    <p:sldLayoutId id="2147483768" r:id="rId49"/>
    <p:sldLayoutId id="2147483769" r:id="rId50"/>
    <p:sldLayoutId id="2147483770" r:id="rId51"/>
    <p:sldLayoutId id="2147483771" r:id="rId52"/>
    <p:sldLayoutId id="2147483772" r:id="rId53"/>
    <p:sldLayoutId id="2147483773" r:id="rId54"/>
    <p:sldLayoutId id="2147483774" r:id="rId55"/>
    <p:sldLayoutId id="2147483775" r:id="rId56"/>
    <p:sldLayoutId id="2147483776" r:id="rId57"/>
    <p:sldLayoutId id="2147483777" r:id="rId58"/>
    <p:sldLayoutId id="2147483778" r:id="rId59"/>
    <p:sldLayoutId id="2147483779" r:id="rId60"/>
    <p:sldLayoutId id="2147483780" r:id="rId61"/>
    <p:sldLayoutId id="2147483781" r:id="rId62"/>
    <p:sldLayoutId id="2147483782" r:id="rId63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spc="-2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17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Work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0850" indent="-184150" algn="l" defTabSz="914400" rtl="0" eaLnBrk="1" latinLnBrk="0" hangingPunct="1">
        <a:lnSpc>
          <a:spcPct val="117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Work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Work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Work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Work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ork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ork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ork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ork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D6466C-12A6-46F4-AFA6-9D21C826CF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3776" y="1837478"/>
            <a:ext cx="2081001" cy="373170"/>
          </a:xfrm>
        </p:spPr>
        <p:txBody>
          <a:bodyPr/>
          <a:lstStyle/>
          <a:p>
            <a:r>
              <a:rPr lang="en-US" dirty="0"/>
              <a:t>14-Apr-2022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8AC24-E432-4610-A2A8-B584662D46F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Pushkar Kalantri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1A41F9-E2B3-4546-A13B-3C200869E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776" y="2397864"/>
            <a:ext cx="6996402" cy="707886"/>
          </a:xfrm>
        </p:spPr>
        <p:txBody>
          <a:bodyPr/>
          <a:lstStyle/>
          <a:p>
            <a:r>
              <a:rPr lang="en-US" dirty="0"/>
              <a:t>CI/CD with GIT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9E8696-DA91-4411-907F-DBC96549FD4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450" y="6327775"/>
            <a:ext cx="463550" cy="238125"/>
          </a:xfrm>
        </p:spPr>
        <p:txBody>
          <a:bodyPr/>
          <a:lstStyle/>
          <a:p>
            <a:fld id="{4E6DB2D9-BBD8-435B-B34A-9B8472CE273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766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EEA1B3-D233-4004-BF3C-ED1FE7F7D7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C05F8-0794-498F-A76B-B0CF28823D3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0F7751-53B9-482F-B47B-1195FF929AC1}"/>
              </a:ext>
            </a:extLst>
          </p:cNvPr>
          <p:cNvSpPr txBox="1"/>
          <p:nvPr/>
        </p:nvSpPr>
        <p:spPr>
          <a:xfrm>
            <a:off x="407963" y="464234"/>
            <a:ext cx="1112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clicking on “Compare and continue” select the assignee. Make sure both check box is un-tick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C8586D-72A0-4821-87DC-E8D8CFE72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653" y="1014339"/>
            <a:ext cx="10161637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047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90B562-1BEC-4FA0-B589-C6EE23228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ED16D5-B086-4B06-AB0A-55C15A763D3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1FBE85-901B-4B32-92D5-318117C25A56}"/>
              </a:ext>
            </a:extLst>
          </p:cNvPr>
          <p:cNvSpPr txBox="1"/>
          <p:nvPr/>
        </p:nvSpPr>
        <p:spPr>
          <a:xfrm>
            <a:off x="518615" y="464024"/>
            <a:ext cx="11135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Marge the Development branch code to the respective module branch by opening the merge request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ABEFF8-016D-4CC2-83B9-37A18EA38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41" y="1110355"/>
            <a:ext cx="777240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761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67CAC9-4D30-48F5-941F-A8A306DA38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05681-9830-4FD0-95A6-E16FD0BBD86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D09104-7FAF-4C17-BB2B-86449248C827}"/>
              </a:ext>
            </a:extLst>
          </p:cNvPr>
          <p:cNvSpPr txBox="1"/>
          <p:nvPr/>
        </p:nvSpPr>
        <p:spPr>
          <a:xfrm>
            <a:off x="272955" y="928048"/>
            <a:ext cx="11259403" cy="2123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After merging Development branch to module branch, module developer will do development.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After completing the development and unit testing, Module developer will rise the merge request to development branch and assign this merge request to module owner.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Module Owner will perform the review and Approve the merge request so that it will be merged on Development branch</a:t>
            </a:r>
          </a:p>
        </p:txBody>
      </p:sp>
    </p:spTree>
    <p:extLst>
      <p:ext uri="{BB962C8B-B14F-4D97-AF65-F5344CB8AC3E}">
        <p14:creationId xmlns:p14="http://schemas.microsoft.com/office/powerpoint/2010/main" val="222590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03915-858C-452E-BB61-CD85445C3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94" y="3128918"/>
            <a:ext cx="11117083" cy="600164"/>
          </a:xfrm>
        </p:spPr>
        <p:txBody>
          <a:bodyPr/>
          <a:lstStyle/>
          <a:p>
            <a:pPr algn="ctr"/>
            <a:r>
              <a:rPr lang="en-US" dirty="0"/>
              <a:t>RTE Integration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D8614B-C0FC-444B-9875-2C5A354B2A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94098-6120-4C24-8261-25552B71830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761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40EED-ED8F-43A5-A859-DD70915B4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ASW-Integration Steps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3BF5D1-C7DC-4069-8B37-093ACD7742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764BA-FD0F-447A-854F-EA88C882220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778583-C3BB-45C7-ADF9-35DB7232634B}"/>
              </a:ext>
            </a:extLst>
          </p:cNvPr>
          <p:cNvSpPr txBox="1"/>
          <p:nvPr/>
        </p:nvSpPr>
        <p:spPr>
          <a:xfrm>
            <a:off x="537459" y="1533378"/>
            <a:ext cx="10652195" cy="3369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Analysis and Validation of ARXML and source code.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Creation or updating of Service component.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RTE configuration and Mapping.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Com Isignal mapping.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RTE Generation.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A2l Creation.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ASW &amp; BSW compilation and testing.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Update test report.</a:t>
            </a:r>
          </a:p>
        </p:txBody>
      </p:sp>
    </p:spTree>
    <p:extLst>
      <p:ext uri="{BB962C8B-B14F-4D97-AF65-F5344CB8AC3E}">
        <p14:creationId xmlns:p14="http://schemas.microsoft.com/office/powerpoint/2010/main" val="224891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07340-A017-413E-8F4A-D97B51CC9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ASW-Integration Steps -1 macro details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33A20E-D537-489C-8C88-F54E38A8CD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5CB3B-A7DC-46AD-9540-B7A8AF25189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392AC7-0EA2-4B93-8B5D-47C2DDABB05A}"/>
              </a:ext>
            </a:extLst>
          </p:cNvPr>
          <p:cNvSpPr txBox="1"/>
          <p:nvPr/>
        </p:nvSpPr>
        <p:spPr>
          <a:xfrm>
            <a:off x="537459" y="5781822"/>
            <a:ext cx="3345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 – Automatic execution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0DE5C3-9CBC-409F-BAE6-5915AFA9C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1085850"/>
            <a:ext cx="1137285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675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34168-B773-4BD4-B9F6-1CA658FC6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ASW-Integration Steps -2 macro details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320F96-FDD5-4DD8-80D0-52D88A2499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91699-E3D7-4CC2-9249-278CF6B2B82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614C70-6011-4051-81BD-2D751488E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899" y="1209236"/>
            <a:ext cx="11219571" cy="4495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07B300-FC04-4178-AF0A-165AE105D0F7}"/>
              </a:ext>
            </a:extLst>
          </p:cNvPr>
          <p:cNvSpPr txBox="1"/>
          <p:nvPr/>
        </p:nvSpPr>
        <p:spPr>
          <a:xfrm>
            <a:off x="723899" y="5610771"/>
            <a:ext cx="10773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Service components are like </a:t>
            </a:r>
            <a:r>
              <a:rPr lang="en-US" dirty="0" err="1"/>
              <a:t>DEM_swc</a:t>
            </a:r>
            <a:r>
              <a:rPr lang="en-US" dirty="0"/>
              <a:t>. In this we configure server port of the </a:t>
            </a:r>
            <a:r>
              <a:rPr lang="en-US" dirty="0" err="1"/>
              <a:t>Set_EventStatus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075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50EAA-9976-45E6-92BE-9925AD22D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ASW-Integration Steps -3 &amp; 4 macro details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E95179-DB4F-4F0A-B212-F145BFBCEF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64CAB7-51B0-4ED9-B8B5-196D0175CF4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0018C7-FF69-46AA-8EFB-560232736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87" y="1147762"/>
            <a:ext cx="11858625" cy="456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23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BA855-9492-40EF-AFCF-6F4637354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ASW-Integration Steps -5 macro details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936416-79B4-414B-A83F-CF0B0BA401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A5121-2173-4672-9C1B-AA28A64B352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9BC641-BDA1-49A0-841A-9DD0E5897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460" y="1466849"/>
            <a:ext cx="11813974" cy="432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94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D35BE-4056-49DB-BD87-C719EAF95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ASW-Integration Steps -6 &amp; 7 macro details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5CFA05-3699-4975-BB19-03B527108A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27DD1-5241-4976-87DC-DE47DF09F3C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FEDC86-D275-45DB-AAF1-BB8D0D02A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5" y="1100137"/>
            <a:ext cx="11296650" cy="48364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6362BA-3ACB-4007-8D78-7D2BAFAF71B6}"/>
              </a:ext>
            </a:extLst>
          </p:cNvPr>
          <p:cNvSpPr txBox="1"/>
          <p:nvPr/>
        </p:nvSpPr>
        <p:spPr>
          <a:xfrm>
            <a:off x="537459" y="5781822"/>
            <a:ext cx="3345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 – Automatic execution</a:t>
            </a:r>
          </a:p>
        </p:txBody>
      </p:sp>
    </p:spTree>
    <p:extLst>
      <p:ext uri="{BB962C8B-B14F-4D97-AF65-F5344CB8AC3E}">
        <p14:creationId xmlns:p14="http://schemas.microsoft.com/office/powerpoint/2010/main" val="1278263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7E24A-48D4-4415-8E4B-B040046A5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58" y="3020537"/>
            <a:ext cx="11117083" cy="600164"/>
          </a:xfrm>
        </p:spPr>
        <p:txBody>
          <a:bodyPr/>
          <a:lstStyle/>
          <a:p>
            <a:pPr algn="ctr"/>
            <a:r>
              <a:rPr lang="en-US" dirty="0"/>
              <a:t>Software Integration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4F1B91-5829-463F-9533-A31828FA06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458C7-348F-423C-A144-B0E45D1DFFC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43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7B494B19-43FE-4C89-B1A7-700A9D9EF4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49" name="Date Placeholder 48">
            <a:extLst>
              <a:ext uri="{FF2B5EF4-FFF2-40B4-BE49-F238E27FC236}">
                <a16:creationId xmlns:a16="http://schemas.microsoft.com/office/drawing/2014/main" id="{0F9E1C70-93BA-462F-B68B-080FF7C14CEB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32DA5C5-475E-469C-894A-50C6F58F9E4F}" type="datetime1">
              <a:rPr lang="en-US" smtClean="0"/>
              <a:t>4/14/2022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D7A53E3-3341-4A02-BB14-2D09F5318042}"/>
              </a:ext>
            </a:extLst>
          </p:cNvPr>
          <p:cNvGraphicFramePr>
            <a:graphicFrameLocks noGrp="1"/>
          </p:cNvGraphicFramePr>
          <p:nvPr/>
        </p:nvGraphicFramePr>
        <p:xfrm>
          <a:off x="731520" y="292369"/>
          <a:ext cx="10705514" cy="58833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1454">
                  <a:extLst>
                    <a:ext uri="{9D8B030D-6E8A-4147-A177-3AD203B41FA5}">
                      <a16:colId xmlns:a16="http://schemas.microsoft.com/office/drawing/2014/main" val="3043787227"/>
                    </a:ext>
                  </a:extLst>
                </a:gridCol>
                <a:gridCol w="2319223">
                  <a:extLst>
                    <a:ext uri="{9D8B030D-6E8A-4147-A177-3AD203B41FA5}">
                      <a16:colId xmlns:a16="http://schemas.microsoft.com/office/drawing/2014/main" val="2735130527"/>
                    </a:ext>
                  </a:extLst>
                </a:gridCol>
                <a:gridCol w="3063568">
                  <a:extLst>
                    <a:ext uri="{9D8B030D-6E8A-4147-A177-3AD203B41FA5}">
                      <a16:colId xmlns:a16="http://schemas.microsoft.com/office/drawing/2014/main" val="1890851138"/>
                    </a:ext>
                  </a:extLst>
                </a:gridCol>
                <a:gridCol w="869709">
                  <a:extLst>
                    <a:ext uri="{9D8B030D-6E8A-4147-A177-3AD203B41FA5}">
                      <a16:colId xmlns:a16="http://schemas.microsoft.com/office/drawing/2014/main" val="2031651451"/>
                    </a:ext>
                  </a:extLst>
                </a:gridCol>
                <a:gridCol w="814863">
                  <a:extLst>
                    <a:ext uri="{9D8B030D-6E8A-4147-A177-3AD203B41FA5}">
                      <a16:colId xmlns:a16="http://schemas.microsoft.com/office/drawing/2014/main" val="1639674291"/>
                    </a:ext>
                  </a:extLst>
                </a:gridCol>
                <a:gridCol w="587640">
                  <a:extLst>
                    <a:ext uri="{9D8B030D-6E8A-4147-A177-3AD203B41FA5}">
                      <a16:colId xmlns:a16="http://schemas.microsoft.com/office/drawing/2014/main" val="2194702006"/>
                    </a:ext>
                  </a:extLst>
                </a:gridCol>
                <a:gridCol w="1431233">
                  <a:extLst>
                    <a:ext uri="{9D8B030D-6E8A-4147-A177-3AD203B41FA5}">
                      <a16:colId xmlns:a16="http://schemas.microsoft.com/office/drawing/2014/main" val="568975017"/>
                    </a:ext>
                  </a:extLst>
                </a:gridCol>
                <a:gridCol w="1117824">
                  <a:extLst>
                    <a:ext uri="{9D8B030D-6E8A-4147-A177-3AD203B41FA5}">
                      <a16:colId xmlns:a16="http://schemas.microsoft.com/office/drawing/2014/main" val="257506183"/>
                    </a:ext>
                  </a:extLst>
                </a:gridCol>
              </a:tblGrid>
              <a:tr h="3324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Sr.No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Activity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Subtask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Full new ASW integration 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New ASW SWC addition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BSW Changes 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 Only 2 interface updates in existing ASW code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Only Source code Change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37672884"/>
                  </a:ext>
                </a:extLst>
              </a:tr>
              <a:tr h="2216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Integration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Change of Arxml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Change of Arxml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No change of Arxml 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97533452"/>
                  </a:ext>
                </a:extLst>
              </a:tr>
              <a:tr h="110807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Analysis and validation of ARXML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• System Desk project Validation                                                                                                                                                                                                                                                             • Check all ports are connected with assembly and delegation port.                                                                                                                                                                                                                                                        •  Raster vs Arxml runnable time period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 Check for unconnected port are i/p or o/p form Bsw.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RTE matrix preparation.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Task order analysis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CARASI analysis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Fault matrix analysis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DBC analysis for compu formula creation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24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63196425"/>
                  </a:ext>
                </a:extLst>
              </a:tr>
              <a:tr h="7945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Creation of Service component -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DEM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EcuM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BswM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DCM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NvM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CDD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• Creation of service ports to communicate with Application.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16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72067869"/>
                  </a:ext>
                </a:extLst>
              </a:tr>
              <a:tr h="3405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Integration of received Top level and KPIT service component and cdd arxml -</a:t>
                      </a:r>
                      <a:br>
                        <a:rPr lang="en-US" sz="600" u="none" strike="noStrike">
                          <a:effectLst/>
                        </a:rPr>
                      </a:b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• Connecting ASW and BSW ports by creating assembly and delegation port</a:t>
                      </a:r>
                      <a:br>
                        <a:rPr lang="en-US" sz="600" u="none" strike="noStrike">
                          <a:effectLst/>
                        </a:rPr>
                      </a:b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16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0975620"/>
                  </a:ext>
                </a:extLst>
              </a:tr>
              <a:tr h="7945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RTE Configuration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• ASW SWC Instance creation.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RTE bsw module instance creation.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Runnable mapping with OS task.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Bsw Module integration.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Miscellaneous activity(Native declaration for Base data type, mode port configuration)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PIM configuration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16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45897577"/>
                  </a:ext>
                </a:extLst>
              </a:tr>
              <a:tr h="3405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Com Isignal mapping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• Compu creation for com Isignals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Isignal mapping</a:t>
                      </a:r>
                      <a:br>
                        <a:rPr lang="en-US" sz="600" u="none" strike="noStrike">
                          <a:effectLst/>
                        </a:rPr>
                      </a:b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16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636464"/>
                  </a:ext>
                </a:extLst>
              </a:tr>
              <a:tr h="5675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RTE Generation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• RTE generation and Error resolution.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Analysis of RTE generation code with respective arxml.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Check DC formula with arxml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check List of unconnected port </a:t>
                      </a:r>
                      <a:br>
                        <a:rPr lang="en-US" sz="600" u="none" strike="noStrike">
                          <a:effectLst/>
                        </a:rPr>
                      </a:b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16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0741966"/>
                  </a:ext>
                </a:extLst>
              </a:tr>
              <a:tr h="3405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ASW BSW code compilation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• Application Code analysis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Make file updating.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• Resolve compilation error.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24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73241239"/>
                  </a:ext>
                </a:extLst>
              </a:tr>
              <a:tr h="1303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Code update for testing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16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64192919"/>
                  </a:ext>
                </a:extLst>
              </a:tr>
              <a:tr h="1303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Testing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86.66666667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2.666666667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0.266666667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52298114"/>
                  </a:ext>
                </a:extLst>
              </a:tr>
              <a:tr h="1303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10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Test Report update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43.33333333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1.333333333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0.133333333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3714378"/>
                  </a:ext>
                </a:extLst>
              </a:tr>
              <a:tr h="1303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50951917"/>
                  </a:ext>
                </a:extLst>
              </a:tr>
              <a:tr h="1303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Total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338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68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28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28.4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78102124"/>
                  </a:ext>
                </a:extLst>
              </a:tr>
              <a:tr h="1303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Time for Review, process, re-work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33.8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6.8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2.8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2.84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0.4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94053878"/>
                  </a:ext>
                </a:extLst>
              </a:tr>
              <a:tr h="1303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Total 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371.8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74.8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30.8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31.24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4.4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94208939"/>
                  </a:ext>
                </a:extLst>
              </a:tr>
              <a:tr h="1303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Total in PD's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PD's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46.475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9.35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3.85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3.905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 dirty="0">
                          <a:effectLst/>
                        </a:rPr>
                        <a:t>0.55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Work Sans" panose="00000500000000000000" pitchFamily="2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648786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59308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7B494B19-43FE-4C89-B1A7-700A9D9EF4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49" name="Date Placeholder 48">
            <a:extLst>
              <a:ext uri="{FF2B5EF4-FFF2-40B4-BE49-F238E27FC236}">
                <a16:creationId xmlns:a16="http://schemas.microsoft.com/office/drawing/2014/main" id="{0F9E1C70-93BA-462F-B68B-080FF7C14CEB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32DA5C5-475E-469C-894A-50C6F58F9E4F}" type="datetime1">
              <a:rPr lang="en-US" smtClean="0"/>
              <a:t>4/14/2022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37459" y="112039"/>
            <a:ext cx="11117083" cy="600164"/>
          </a:xfrm>
        </p:spPr>
        <p:txBody>
          <a:bodyPr/>
          <a:lstStyle/>
          <a:p>
            <a:r>
              <a:rPr lang="en-US" dirty="0"/>
              <a:t>Katapult Dashboard /SBC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162" y="278493"/>
            <a:ext cx="4676775" cy="35718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5286" y="3822232"/>
            <a:ext cx="4667250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841" y="645132"/>
            <a:ext cx="6070014" cy="2982193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6238316"/>
              </p:ext>
            </p:extLst>
          </p:nvPr>
        </p:nvGraphicFramePr>
        <p:xfrm>
          <a:off x="292841" y="4020271"/>
          <a:ext cx="6909817" cy="571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5005">
                  <a:extLst>
                    <a:ext uri="{9D8B030D-6E8A-4147-A177-3AD203B41FA5}">
                      <a16:colId xmlns:a16="http://schemas.microsoft.com/office/drawing/2014/main" val="1407556994"/>
                    </a:ext>
                  </a:extLst>
                </a:gridCol>
                <a:gridCol w="665005">
                  <a:extLst>
                    <a:ext uri="{9D8B030D-6E8A-4147-A177-3AD203B41FA5}">
                      <a16:colId xmlns:a16="http://schemas.microsoft.com/office/drawing/2014/main" val="4122529416"/>
                    </a:ext>
                  </a:extLst>
                </a:gridCol>
                <a:gridCol w="665005">
                  <a:extLst>
                    <a:ext uri="{9D8B030D-6E8A-4147-A177-3AD203B41FA5}">
                      <a16:colId xmlns:a16="http://schemas.microsoft.com/office/drawing/2014/main" val="629783774"/>
                    </a:ext>
                  </a:extLst>
                </a:gridCol>
                <a:gridCol w="665005">
                  <a:extLst>
                    <a:ext uri="{9D8B030D-6E8A-4147-A177-3AD203B41FA5}">
                      <a16:colId xmlns:a16="http://schemas.microsoft.com/office/drawing/2014/main" val="1972147025"/>
                    </a:ext>
                  </a:extLst>
                </a:gridCol>
                <a:gridCol w="665005">
                  <a:extLst>
                    <a:ext uri="{9D8B030D-6E8A-4147-A177-3AD203B41FA5}">
                      <a16:colId xmlns:a16="http://schemas.microsoft.com/office/drawing/2014/main" val="1622725995"/>
                    </a:ext>
                  </a:extLst>
                </a:gridCol>
                <a:gridCol w="665005">
                  <a:extLst>
                    <a:ext uri="{9D8B030D-6E8A-4147-A177-3AD203B41FA5}">
                      <a16:colId xmlns:a16="http://schemas.microsoft.com/office/drawing/2014/main" val="3091745243"/>
                    </a:ext>
                  </a:extLst>
                </a:gridCol>
                <a:gridCol w="665005">
                  <a:extLst>
                    <a:ext uri="{9D8B030D-6E8A-4147-A177-3AD203B41FA5}">
                      <a16:colId xmlns:a16="http://schemas.microsoft.com/office/drawing/2014/main" val="3973604703"/>
                    </a:ext>
                  </a:extLst>
                </a:gridCol>
                <a:gridCol w="665005">
                  <a:extLst>
                    <a:ext uri="{9D8B030D-6E8A-4147-A177-3AD203B41FA5}">
                      <a16:colId xmlns:a16="http://schemas.microsoft.com/office/drawing/2014/main" val="1426685513"/>
                    </a:ext>
                  </a:extLst>
                </a:gridCol>
                <a:gridCol w="862428">
                  <a:extLst>
                    <a:ext uri="{9D8B030D-6E8A-4147-A177-3AD203B41FA5}">
                      <a16:colId xmlns:a16="http://schemas.microsoft.com/office/drawing/2014/main" val="2964470366"/>
                    </a:ext>
                  </a:extLst>
                </a:gridCol>
                <a:gridCol w="727349">
                  <a:extLst>
                    <a:ext uri="{9D8B030D-6E8A-4147-A177-3AD203B41FA5}">
                      <a16:colId xmlns:a16="http://schemas.microsoft.com/office/drawing/2014/main" val="2903280891"/>
                    </a:ext>
                  </a:extLst>
                </a:gridCol>
              </a:tblGrid>
              <a:tr h="19050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% Comments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% Duplication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Code Violation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Max Complexity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Max Complexity PCCR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6770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5691859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10591846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503922"/>
              </p:ext>
            </p:extLst>
          </p:nvPr>
        </p:nvGraphicFramePr>
        <p:xfrm>
          <a:off x="292841" y="4712014"/>
          <a:ext cx="6909817" cy="716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3278">
                  <a:extLst>
                    <a:ext uri="{9D8B030D-6E8A-4147-A177-3AD203B41FA5}">
                      <a16:colId xmlns:a16="http://schemas.microsoft.com/office/drawing/2014/main" val="1250750033"/>
                    </a:ext>
                  </a:extLst>
                </a:gridCol>
                <a:gridCol w="543278">
                  <a:extLst>
                    <a:ext uri="{9D8B030D-6E8A-4147-A177-3AD203B41FA5}">
                      <a16:colId xmlns:a16="http://schemas.microsoft.com/office/drawing/2014/main" val="3537083230"/>
                    </a:ext>
                  </a:extLst>
                </a:gridCol>
                <a:gridCol w="543278">
                  <a:extLst>
                    <a:ext uri="{9D8B030D-6E8A-4147-A177-3AD203B41FA5}">
                      <a16:colId xmlns:a16="http://schemas.microsoft.com/office/drawing/2014/main" val="3689428880"/>
                    </a:ext>
                  </a:extLst>
                </a:gridCol>
                <a:gridCol w="543278">
                  <a:extLst>
                    <a:ext uri="{9D8B030D-6E8A-4147-A177-3AD203B41FA5}">
                      <a16:colId xmlns:a16="http://schemas.microsoft.com/office/drawing/2014/main" val="3645472420"/>
                    </a:ext>
                  </a:extLst>
                </a:gridCol>
                <a:gridCol w="543278">
                  <a:extLst>
                    <a:ext uri="{9D8B030D-6E8A-4147-A177-3AD203B41FA5}">
                      <a16:colId xmlns:a16="http://schemas.microsoft.com/office/drawing/2014/main" val="4138825738"/>
                    </a:ext>
                  </a:extLst>
                </a:gridCol>
                <a:gridCol w="543278">
                  <a:extLst>
                    <a:ext uri="{9D8B030D-6E8A-4147-A177-3AD203B41FA5}">
                      <a16:colId xmlns:a16="http://schemas.microsoft.com/office/drawing/2014/main" val="3662713981"/>
                    </a:ext>
                  </a:extLst>
                </a:gridCol>
                <a:gridCol w="543278">
                  <a:extLst>
                    <a:ext uri="{9D8B030D-6E8A-4147-A177-3AD203B41FA5}">
                      <a16:colId xmlns:a16="http://schemas.microsoft.com/office/drawing/2014/main" val="126620478"/>
                    </a:ext>
                  </a:extLst>
                </a:gridCol>
                <a:gridCol w="543278">
                  <a:extLst>
                    <a:ext uri="{9D8B030D-6E8A-4147-A177-3AD203B41FA5}">
                      <a16:colId xmlns:a16="http://schemas.microsoft.com/office/drawing/2014/main" val="496057458"/>
                    </a:ext>
                  </a:extLst>
                </a:gridCol>
                <a:gridCol w="543278">
                  <a:extLst>
                    <a:ext uri="{9D8B030D-6E8A-4147-A177-3AD203B41FA5}">
                      <a16:colId xmlns:a16="http://schemas.microsoft.com/office/drawing/2014/main" val="3766469195"/>
                    </a:ext>
                  </a:extLst>
                </a:gridCol>
                <a:gridCol w="543278">
                  <a:extLst>
                    <a:ext uri="{9D8B030D-6E8A-4147-A177-3AD203B41FA5}">
                      <a16:colId xmlns:a16="http://schemas.microsoft.com/office/drawing/2014/main" val="3078870597"/>
                    </a:ext>
                  </a:extLst>
                </a:gridCol>
                <a:gridCol w="755496">
                  <a:extLst>
                    <a:ext uri="{9D8B030D-6E8A-4147-A177-3AD203B41FA5}">
                      <a16:colId xmlns:a16="http://schemas.microsoft.com/office/drawing/2014/main" val="723941892"/>
                    </a:ext>
                  </a:extLst>
                </a:gridCol>
                <a:gridCol w="721541">
                  <a:extLst>
                    <a:ext uri="{9D8B030D-6E8A-4147-A177-3AD203B41FA5}">
                      <a16:colId xmlns:a16="http://schemas.microsoft.com/office/drawing/2014/main" val="3173406466"/>
                    </a:ext>
                  </a:extLst>
                </a:gridCol>
              </a:tblGrid>
              <a:tr h="19050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Poly Red Checks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Poly Grey Checks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UT Pass 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% Coverage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SW Test Pass 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 % Requirements Covered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30669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433509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95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95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9780533"/>
                  </a:ext>
                </a:extLst>
              </a:tr>
            </a:tbl>
          </a:graphicData>
        </a:graphic>
      </p:graphicFrame>
      <p:sp>
        <p:nvSpPr>
          <p:cNvPr id="12" name="Title 1"/>
          <p:cNvSpPr txBox="1">
            <a:spLocks/>
          </p:cNvSpPr>
          <p:nvPr/>
        </p:nvSpPr>
        <p:spPr>
          <a:xfrm>
            <a:off x="181063" y="3659810"/>
            <a:ext cx="6337303" cy="369332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spc="-2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Technical Distribution /SBC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F26387-C09E-489F-B8C7-0BC27597A9CD}"/>
              </a:ext>
            </a:extLst>
          </p:cNvPr>
          <p:cNvSpPr txBox="1"/>
          <p:nvPr/>
        </p:nvSpPr>
        <p:spPr>
          <a:xfrm>
            <a:off x="292841" y="5523272"/>
            <a:ext cx="6909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%Coverage – MCDC Coverage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SW Test Pass % - SW Integration Testing percentage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% Requirements Covered – Requirements to Testing coverage based on traceability</a:t>
            </a:r>
          </a:p>
        </p:txBody>
      </p:sp>
    </p:spTree>
    <p:extLst>
      <p:ext uri="{BB962C8B-B14F-4D97-AF65-F5344CB8AC3E}">
        <p14:creationId xmlns:p14="http://schemas.microsoft.com/office/powerpoint/2010/main" val="16085414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812948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23A7AF4B-CA6A-46B0-87C7-71B170627E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20" name="Date Placeholder 19">
            <a:extLst>
              <a:ext uri="{FF2B5EF4-FFF2-40B4-BE49-F238E27FC236}">
                <a16:creationId xmlns:a16="http://schemas.microsoft.com/office/drawing/2014/main" id="{388BF5D0-7B08-42B6-8C5B-B7FC1C70E12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6EA1125-1C6F-4CE7-BE52-1F4FADADCBC1}" type="datetime1">
              <a:rPr lang="en-US" smtClean="0"/>
              <a:t>4/14/2022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959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3C5E4-E752-4068-A9FE-EAAB49DF4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Delivery Process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97EB81-48B5-4142-84C3-5408D62FB1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9E5F7-F27A-4F32-AE74-B5218195847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CD5FE2-48C4-4860-9531-21C6FC729F51}"/>
              </a:ext>
            </a:extLst>
          </p:cNvPr>
          <p:cNvSpPr/>
          <p:nvPr/>
        </p:nvSpPr>
        <p:spPr>
          <a:xfrm>
            <a:off x="506437" y="1871004"/>
            <a:ext cx="1688123" cy="745588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1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1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000" dirty="0">
                <a:solidFill>
                  <a:schemeClr val="tx1"/>
                </a:solidFill>
              </a:rPr>
              <a:t>BSW Branch</a:t>
            </a:r>
            <a:endParaRPr lang="en-US" sz="1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4964F8-6DB9-4D60-AFA8-429DE3C23A3B}"/>
              </a:ext>
            </a:extLst>
          </p:cNvPr>
          <p:cNvSpPr/>
          <p:nvPr/>
        </p:nvSpPr>
        <p:spPr>
          <a:xfrm>
            <a:off x="2859654" y="1871002"/>
            <a:ext cx="1572260" cy="7455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Merged on Development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848B8D-8931-4162-8B64-7D166F3A13D5}"/>
              </a:ext>
            </a:extLst>
          </p:cNvPr>
          <p:cNvSpPr/>
          <p:nvPr/>
        </p:nvSpPr>
        <p:spPr>
          <a:xfrm>
            <a:off x="4866645" y="1871004"/>
            <a:ext cx="2175803" cy="7596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Execution of complete build process on development branch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CC3687-1318-4A46-820F-73216BF8CE92}"/>
              </a:ext>
            </a:extLst>
          </p:cNvPr>
          <p:cNvSpPr/>
          <p:nvPr/>
        </p:nvSpPr>
        <p:spPr>
          <a:xfrm>
            <a:off x="7364633" y="1871004"/>
            <a:ext cx="1311533" cy="7455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the build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5B4263-FD47-4FE5-BA94-469AE695D6ED}"/>
              </a:ext>
            </a:extLst>
          </p:cNvPr>
          <p:cNvSpPr/>
          <p:nvPr/>
        </p:nvSpPr>
        <p:spPr>
          <a:xfrm>
            <a:off x="9029584" y="1885074"/>
            <a:ext cx="1290906" cy="7455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Integration Testing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16EC91-7D09-4313-972F-5044A38F1EBC}"/>
              </a:ext>
            </a:extLst>
          </p:cNvPr>
          <p:cNvSpPr/>
          <p:nvPr/>
        </p:nvSpPr>
        <p:spPr>
          <a:xfrm>
            <a:off x="537459" y="3344043"/>
            <a:ext cx="1688123" cy="7455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 testing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284C144-2C92-44DE-AFC9-B7B98B29650F}"/>
              </a:ext>
            </a:extLst>
          </p:cNvPr>
          <p:cNvCxnSpPr/>
          <p:nvPr/>
        </p:nvCxnSpPr>
        <p:spPr>
          <a:xfrm>
            <a:off x="970671" y="2616592"/>
            <a:ext cx="0" cy="727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9CC82A5-4A0A-4FC9-81F8-AA15323E2621}"/>
              </a:ext>
            </a:extLst>
          </p:cNvPr>
          <p:cNvCxnSpPr/>
          <p:nvPr/>
        </p:nvCxnSpPr>
        <p:spPr>
          <a:xfrm flipV="1">
            <a:off x="1645920" y="2630662"/>
            <a:ext cx="0" cy="7133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24914A01-9FAB-4235-AB1F-AAEB876DE994}"/>
              </a:ext>
            </a:extLst>
          </p:cNvPr>
          <p:cNvSpPr/>
          <p:nvPr/>
        </p:nvSpPr>
        <p:spPr>
          <a:xfrm>
            <a:off x="537459" y="4856941"/>
            <a:ext cx="1657101" cy="960365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Tessy</a:t>
            </a: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Test Bench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Polyspace</a:t>
            </a:r>
            <a:endParaRPr 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QAC</a:t>
            </a:r>
            <a:endParaRPr lang="en-US" sz="12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97CD61-26CA-4AD2-9F9D-5820009AAD78}"/>
              </a:ext>
            </a:extLst>
          </p:cNvPr>
          <p:cNvSpPr/>
          <p:nvPr/>
        </p:nvSpPr>
        <p:spPr>
          <a:xfrm>
            <a:off x="2689817" y="3344043"/>
            <a:ext cx="1519745" cy="7455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Module review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3F094E3-94D2-41C3-82FF-3A01D112B508}"/>
              </a:ext>
            </a:extLst>
          </p:cNvPr>
          <p:cNvCxnSpPr>
            <a:cxnSpLocks/>
            <a:stCxn id="10" idx="3"/>
            <a:endCxn id="20" idx="1"/>
          </p:cNvCxnSpPr>
          <p:nvPr/>
        </p:nvCxnSpPr>
        <p:spPr>
          <a:xfrm>
            <a:off x="2225582" y="3716837"/>
            <a:ext cx="4642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433F60D-699C-4D60-902D-DB8D5464419C}"/>
              </a:ext>
            </a:extLst>
          </p:cNvPr>
          <p:cNvCxnSpPr>
            <a:cxnSpLocks/>
            <a:endCxn id="6" idx="2"/>
          </p:cNvCxnSpPr>
          <p:nvPr/>
        </p:nvCxnSpPr>
        <p:spPr>
          <a:xfrm flipH="1" flipV="1">
            <a:off x="3645784" y="2616590"/>
            <a:ext cx="26258" cy="727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8B14312D-B84F-4B18-A2E5-BF0B6808CF84}"/>
              </a:ext>
            </a:extLst>
          </p:cNvPr>
          <p:cNvSpPr/>
          <p:nvPr/>
        </p:nvSpPr>
        <p:spPr>
          <a:xfrm>
            <a:off x="2696327" y="4856941"/>
            <a:ext cx="1839980" cy="74558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Review checklist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Coding guideline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Functional review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D362A4C-D37C-4E85-91DA-6C9AF3E7B673}"/>
              </a:ext>
            </a:extLst>
          </p:cNvPr>
          <p:cNvSpPr/>
          <p:nvPr/>
        </p:nvSpPr>
        <p:spPr>
          <a:xfrm>
            <a:off x="5217518" y="3344043"/>
            <a:ext cx="1519745" cy="7455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Build check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B0CB7A8-C1F3-4A21-BC83-AA3699C5C376}"/>
              </a:ext>
            </a:extLst>
          </p:cNvPr>
          <p:cNvSpPr/>
          <p:nvPr/>
        </p:nvSpPr>
        <p:spPr>
          <a:xfrm>
            <a:off x="5245649" y="4869836"/>
            <a:ext cx="1519745" cy="71979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Polyspace</a:t>
            </a:r>
            <a:endParaRPr 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QAC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CB4EFB7-B535-4AF2-9757-9AC615E2E6CE}"/>
              </a:ext>
            </a:extLst>
          </p:cNvPr>
          <p:cNvSpPr/>
          <p:nvPr/>
        </p:nvSpPr>
        <p:spPr>
          <a:xfrm>
            <a:off x="7370562" y="3344044"/>
            <a:ext cx="1432870" cy="7455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Requirement coverage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SW Testing</a:t>
            </a:r>
            <a:endParaRPr lang="en-US" sz="1200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7AAF433-3959-47AF-9785-AA93442B99F6}"/>
              </a:ext>
            </a:extLst>
          </p:cNvPr>
          <p:cNvCxnSpPr>
            <a:cxnSpLocks/>
            <a:stCxn id="33" idx="3"/>
            <a:endCxn id="38" idx="1"/>
          </p:cNvCxnSpPr>
          <p:nvPr/>
        </p:nvCxnSpPr>
        <p:spPr>
          <a:xfrm>
            <a:off x="6737263" y="3716837"/>
            <a:ext cx="63329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25BD8887-1207-4A0A-ABC9-0433C5C26DED}"/>
              </a:ext>
            </a:extLst>
          </p:cNvPr>
          <p:cNvSpPr/>
          <p:nvPr/>
        </p:nvSpPr>
        <p:spPr>
          <a:xfrm>
            <a:off x="10678079" y="1871004"/>
            <a:ext cx="1290906" cy="7455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V&amp;V Testing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BDBDD14-1109-46B2-B8D4-108FD5CFDBF1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8676166" y="2243798"/>
            <a:ext cx="353418" cy="14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C4E52033-F168-4626-A87C-B38463418F0F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4431914" y="2243796"/>
            <a:ext cx="434731" cy="7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B6F1878A-4D4B-45F2-85BF-15702CE8FC3B}"/>
              </a:ext>
            </a:extLst>
          </p:cNvPr>
          <p:cNvCxnSpPr>
            <a:cxnSpLocks/>
          </p:cNvCxnSpPr>
          <p:nvPr/>
        </p:nvCxnSpPr>
        <p:spPr>
          <a:xfrm rot="16200000" flipV="1">
            <a:off x="5491665" y="-2723236"/>
            <a:ext cx="14070" cy="8324538"/>
          </a:xfrm>
          <a:prstGeom prst="bentConnector3">
            <a:avLst>
              <a:gd name="adj1" fmla="val 3311684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8B513F5-DEBF-4D93-841C-5FD08A4A20DD}"/>
              </a:ext>
            </a:extLst>
          </p:cNvPr>
          <p:cNvCxnSpPr>
            <a:stCxn id="9" idx="3"/>
            <a:endCxn id="53" idx="1"/>
          </p:cNvCxnSpPr>
          <p:nvPr/>
        </p:nvCxnSpPr>
        <p:spPr>
          <a:xfrm flipV="1">
            <a:off x="10320490" y="2243798"/>
            <a:ext cx="357589" cy="14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id="{B3C1C5C0-9A57-4E29-AFFB-730FE8BFFBB0}"/>
              </a:ext>
            </a:extLst>
          </p:cNvPr>
          <p:cNvSpPr/>
          <p:nvPr/>
        </p:nvSpPr>
        <p:spPr>
          <a:xfrm>
            <a:off x="9059868" y="4803016"/>
            <a:ext cx="1369058" cy="71979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Test Bench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Tools</a:t>
            </a:r>
          </a:p>
        </p:txBody>
      </p: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55DFC99A-57B8-4451-AF81-A7634B8573B6}"/>
              </a:ext>
            </a:extLst>
          </p:cNvPr>
          <p:cNvCxnSpPr>
            <a:stCxn id="53" idx="0"/>
          </p:cNvCxnSpPr>
          <p:nvPr/>
        </p:nvCxnSpPr>
        <p:spPr>
          <a:xfrm rot="16200000" flipV="1">
            <a:off x="10279662" y="827133"/>
            <a:ext cx="439246" cy="1648495"/>
          </a:xfrm>
          <a:prstGeom prst="bentConnector2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D1FF244F-9052-457F-8309-3D8D52D0BE72}"/>
              </a:ext>
            </a:extLst>
          </p:cNvPr>
          <p:cNvCxnSpPr>
            <a:cxnSpLocks/>
          </p:cNvCxnSpPr>
          <p:nvPr/>
        </p:nvCxnSpPr>
        <p:spPr>
          <a:xfrm rot="16200000" flipV="1">
            <a:off x="2151369" y="2645082"/>
            <a:ext cx="713381" cy="684541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C6E87D76-A1D7-4CAE-BB6D-9EFA851B090F}"/>
              </a:ext>
            </a:extLst>
          </p:cNvPr>
          <p:cNvSpPr/>
          <p:nvPr/>
        </p:nvSpPr>
        <p:spPr>
          <a:xfrm>
            <a:off x="7392170" y="4828804"/>
            <a:ext cx="1369058" cy="71979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Test Bench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Tools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05AD7BF-BA15-4AE6-A56B-0B98DC661343}"/>
              </a:ext>
            </a:extLst>
          </p:cNvPr>
          <p:cNvSpPr/>
          <p:nvPr/>
        </p:nvSpPr>
        <p:spPr>
          <a:xfrm>
            <a:off x="10727566" y="4777571"/>
            <a:ext cx="1369058" cy="71979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Test Bench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Tools</a:t>
            </a:r>
          </a:p>
        </p:txBody>
      </p:sp>
      <p:sp>
        <p:nvSpPr>
          <p:cNvPr id="36" name="Arrow: Up 35">
            <a:extLst>
              <a:ext uri="{FF2B5EF4-FFF2-40B4-BE49-F238E27FC236}">
                <a16:creationId xmlns:a16="http://schemas.microsoft.com/office/drawing/2014/main" id="{7909F82D-1304-4824-B12B-3BD6980C647E}"/>
              </a:ext>
            </a:extLst>
          </p:cNvPr>
          <p:cNvSpPr/>
          <p:nvPr/>
        </p:nvSpPr>
        <p:spPr>
          <a:xfrm>
            <a:off x="1237864" y="4083218"/>
            <a:ext cx="140771" cy="786618"/>
          </a:xfrm>
          <a:prstGeom prst="upArrow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row: Up 50">
            <a:extLst>
              <a:ext uri="{FF2B5EF4-FFF2-40B4-BE49-F238E27FC236}">
                <a16:creationId xmlns:a16="http://schemas.microsoft.com/office/drawing/2014/main" id="{E0568955-FDA5-493C-A401-580608A85842}"/>
              </a:ext>
            </a:extLst>
          </p:cNvPr>
          <p:cNvSpPr/>
          <p:nvPr/>
        </p:nvSpPr>
        <p:spPr>
          <a:xfrm>
            <a:off x="3363441" y="4079977"/>
            <a:ext cx="140771" cy="786618"/>
          </a:xfrm>
          <a:prstGeom prst="upArrow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row: Up 51">
            <a:extLst>
              <a:ext uri="{FF2B5EF4-FFF2-40B4-BE49-F238E27FC236}">
                <a16:creationId xmlns:a16="http://schemas.microsoft.com/office/drawing/2014/main" id="{9ED16C11-19CE-497C-AE5A-6EDD78FDD1A8}"/>
              </a:ext>
            </a:extLst>
          </p:cNvPr>
          <p:cNvSpPr/>
          <p:nvPr/>
        </p:nvSpPr>
        <p:spPr>
          <a:xfrm>
            <a:off x="5935135" y="4071252"/>
            <a:ext cx="140771" cy="786618"/>
          </a:xfrm>
          <a:prstGeom prst="upArrow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row: Up 53">
            <a:extLst>
              <a:ext uri="{FF2B5EF4-FFF2-40B4-BE49-F238E27FC236}">
                <a16:creationId xmlns:a16="http://schemas.microsoft.com/office/drawing/2014/main" id="{C61CE8CE-5BEA-4AAD-BBE1-3A196A90A695}"/>
              </a:ext>
            </a:extLst>
          </p:cNvPr>
          <p:cNvSpPr/>
          <p:nvPr/>
        </p:nvSpPr>
        <p:spPr>
          <a:xfrm>
            <a:off x="7947460" y="4051601"/>
            <a:ext cx="140771" cy="786618"/>
          </a:xfrm>
          <a:prstGeom prst="upArrow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Arrow: Up 55">
            <a:extLst>
              <a:ext uri="{FF2B5EF4-FFF2-40B4-BE49-F238E27FC236}">
                <a16:creationId xmlns:a16="http://schemas.microsoft.com/office/drawing/2014/main" id="{74AE042B-1DAA-466D-8E28-025D64D6D380}"/>
              </a:ext>
            </a:extLst>
          </p:cNvPr>
          <p:cNvSpPr/>
          <p:nvPr/>
        </p:nvSpPr>
        <p:spPr>
          <a:xfrm>
            <a:off x="9675037" y="2644732"/>
            <a:ext cx="140770" cy="2212209"/>
          </a:xfrm>
          <a:prstGeom prst="upArrow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Arrow: Up 56">
            <a:extLst>
              <a:ext uri="{FF2B5EF4-FFF2-40B4-BE49-F238E27FC236}">
                <a16:creationId xmlns:a16="http://schemas.microsoft.com/office/drawing/2014/main" id="{F1DE8C80-DCF7-4A43-8A01-3692F41717C3}"/>
              </a:ext>
            </a:extLst>
          </p:cNvPr>
          <p:cNvSpPr/>
          <p:nvPr/>
        </p:nvSpPr>
        <p:spPr>
          <a:xfrm>
            <a:off x="11234896" y="2596666"/>
            <a:ext cx="140770" cy="2212209"/>
          </a:xfrm>
          <a:prstGeom prst="upArrow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B9A0B28-744D-4A70-9C8D-A95973847348}"/>
              </a:ext>
            </a:extLst>
          </p:cNvPr>
          <p:cNvCxnSpPr>
            <a:stCxn id="38" idx="0"/>
          </p:cNvCxnSpPr>
          <p:nvPr/>
        </p:nvCxnSpPr>
        <p:spPr>
          <a:xfrm flipV="1">
            <a:off x="8086997" y="2596666"/>
            <a:ext cx="0" cy="7473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912FE0C-4850-4C37-9122-3C495C8EEB9F}"/>
              </a:ext>
            </a:extLst>
          </p:cNvPr>
          <p:cNvCxnSpPr>
            <a:stCxn id="33" idx="0"/>
            <a:endCxn id="7" idx="2"/>
          </p:cNvCxnSpPr>
          <p:nvPr/>
        </p:nvCxnSpPr>
        <p:spPr>
          <a:xfrm flipH="1" flipV="1">
            <a:off x="5954547" y="2630662"/>
            <a:ext cx="22844" cy="713381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08A4B26-0273-4419-84AF-E78B49D12775}"/>
              </a:ext>
            </a:extLst>
          </p:cNvPr>
          <p:cNvSpPr/>
          <p:nvPr/>
        </p:nvSpPr>
        <p:spPr>
          <a:xfrm>
            <a:off x="689317" y="1688122"/>
            <a:ext cx="1587662" cy="713382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  <a:p>
            <a:endParaRPr lang="en-US" sz="1000" dirty="0"/>
          </a:p>
          <a:p>
            <a:r>
              <a:rPr lang="en-US" sz="1100" dirty="0">
                <a:solidFill>
                  <a:schemeClr val="tx1"/>
                </a:solidFill>
              </a:rPr>
              <a:t>RTE Branch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9A0D79C-9C7C-4BB2-9CBD-84FEB87A2BD1}"/>
              </a:ext>
            </a:extLst>
          </p:cNvPr>
          <p:cNvSpPr/>
          <p:nvPr/>
        </p:nvSpPr>
        <p:spPr>
          <a:xfrm>
            <a:off x="970670" y="1445829"/>
            <a:ext cx="1719147" cy="713621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MCAL Branch</a:t>
            </a:r>
          </a:p>
        </p:txBody>
      </p:sp>
    </p:spTree>
    <p:extLst>
      <p:ext uri="{BB962C8B-B14F-4D97-AF65-F5344CB8AC3E}">
        <p14:creationId xmlns:p14="http://schemas.microsoft.com/office/powerpoint/2010/main" val="2208643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B90866-F156-408E-999D-2E4CE385E1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189654" y="7340446"/>
            <a:ext cx="464888" cy="238059"/>
          </a:xfrm>
        </p:spPr>
        <p:txBody>
          <a:bodyPr/>
          <a:lstStyle/>
          <a:p>
            <a:fld id="{4E6DB2D9-BBD8-435B-B34A-9B8472CE273E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50CF-12AC-4235-A55B-1EE34DF62A1D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 flipH="1">
            <a:off x="10217150" y="7340450"/>
            <a:ext cx="866140" cy="238051"/>
          </a:xfrm>
        </p:spPr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B9ED1D4-D90D-4EE3-960A-BC85E6AFBB2E}"/>
              </a:ext>
            </a:extLst>
          </p:cNvPr>
          <p:cNvSpPr/>
          <p:nvPr/>
        </p:nvSpPr>
        <p:spPr>
          <a:xfrm>
            <a:off x="368692" y="1197329"/>
            <a:ext cx="1067825" cy="61608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MCAL Branch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E32C91E-FB98-49DE-AEE4-7345CA5A2A20}"/>
              </a:ext>
            </a:extLst>
          </p:cNvPr>
          <p:cNvSpPr/>
          <p:nvPr/>
        </p:nvSpPr>
        <p:spPr>
          <a:xfrm>
            <a:off x="360192" y="2151110"/>
            <a:ext cx="1039983" cy="5762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BSW Branch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B3C326F-7B12-4D27-AEE3-352621CAED16}"/>
              </a:ext>
            </a:extLst>
          </p:cNvPr>
          <p:cNvSpPr/>
          <p:nvPr/>
        </p:nvSpPr>
        <p:spPr>
          <a:xfrm>
            <a:off x="376237" y="2984548"/>
            <a:ext cx="1060279" cy="5429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CDD Branch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C247F49-C104-41DE-AD20-DC2680A6C114}"/>
              </a:ext>
            </a:extLst>
          </p:cNvPr>
          <p:cNvSpPr/>
          <p:nvPr/>
        </p:nvSpPr>
        <p:spPr>
          <a:xfrm>
            <a:off x="323850" y="3822748"/>
            <a:ext cx="1076325" cy="5140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RTE Branch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598B0B0-013A-4F0E-A9BC-F661D98B96BE}"/>
              </a:ext>
            </a:extLst>
          </p:cNvPr>
          <p:cNvSpPr/>
          <p:nvPr/>
        </p:nvSpPr>
        <p:spPr>
          <a:xfrm>
            <a:off x="1827299" y="1209676"/>
            <a:ext cx="1082333" cy="6037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 Testing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C6EF530-F717-48B7-B743-4FED18923C79}"/>
              </a:ext>
            </a:extLst>
          </p:cNvPr>
          <p:cNvSpPr/>
          <p:nvPr/>
        </p:nvSpPr>
        <p:spPr>
          <a:xfrm>
            <a:off x="1851624" y="2179748"/>
            <a:ext cx="1031719" cy="545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 Testing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4CD3618-5729-4EAA-861D-FAAF1935733B}"/>
              </a:ext>
            </a:extLst>
          </p:cNvPr>
          <p:cNvSpPr/>
          <p:nvPr/>
        </p:nvSpPr>
        <p:spPr>
          <a:xfrm>
            <a:off x="1873257" y="2971800"/>
            <a:ext cx="1089899" cy="5651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 Testing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B3F1117-3207-49BD-8166-849098A864B2}"/>
              </a:ext>
            </a:extLst>
          </p:cNvPr>
          <p:cNvSpPr/>
          <p:nvPr/>
        </p:nvSpPr>
        <p:spPr>
          <a:xfrm>
            <a:off x="1873257" y="3852055"/>
            <a:ext cx="1082333" cy="514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 Testing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B848E144-0942-4DB9-B1B7-26BEB53F0771}"/>
              </a:ext>
            </a:extLst>
          </p:cNvPr>
          <p:cNvCxnSpPr/>
          <p:nvPr/>
        </p:nvCxnSpPr>
        <p:spPr>
          <a:xfrm>
            <a:off x="1416222" y="1441498"/>
            <a:ext cx="4570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F9952B6-4064-42BD-8579-D2FA6E332FC3}"/>
              </a:ext>
            </a:extLst>
          </p:cNvPr>
          <p:cNvCxnSpPr/>
          <p:nvPr/>
        </p:nvCxnSpPr>
        <p:spPr>
          <a:xfrm>
            <a:off x="1400175" y="2288930"/>
            <a:ext cx="4570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5F237E4-9980-42D9-B5DB-597A20BA0CC3}"/>
              </a:ext>
            </a:extLst>
          </p:cNvPr>
          <p:cNvCxnSpPr/>
          <p:nvPr/>
        </p:nvCxnSpPr>
        <p:spPr>
          <a:xfrm>
            <a:off x="1400174" y="3189262"/>
            <a:ext cx="4570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8D27947-75AC-4221-942D-9F8DD0052ECB}"/>
              </a:ext>
            </a:extLst>
          </p:cNvPr>
          <p:cNvCxnSpPr>
            <a:cxnSpLocks/>
          </p:cNvCxnSpPr>
          <p:nvPr/>
        </p:nvCxnSpPr>
        <p:spPr>
          <a:xfrm>
            <a:off x="1381289" y="3978067"/>
            <a:ext cx="491967" cy="17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D24DE53-B8D7-486E-8B8D-0A08422B52D4}"/>
              </a:ext>
            </a:extLst>
          </p:cNvPr>
          <p:cNvCxnSpPr>
            <a:cxnSpLocks/>
          </p:cNvCxnSpPr>
          <p:nvPr/>
        </p:nvCxnSpPr>
        <p:spPr>
          <a:xfrm flipH="1">
            <a:off x="1416221" y="1686657"/>
            <a:ext cx="403054" cy="38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2D817F76-AF36-4F9D-A593-622C95CDC7CB}"/>
              </a:ext>
            </a:extLst>
          </p:cNvPr>
          <p:cNvCxnSpPr>
            <a:cxnSpLocks/>
          </p:cNvCxnSpPr>
          <p:nvPr/>
        </p:nvCxnSpPr>
        <p:spPr>
          <a:xfrm flipH="1">
            <a:off x="1381290" y="2565888"/>
            <a:ext cx="45703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2B751CBF-5194-49CD-B054-E7515FC4381A}"/>
              </a:ext>
            </a:extLst>
          </p:cNvPr>
          <p:cNvCxnSpPr>
            <a:cxnSpLocks/>
          </p:cNvCxnSpPr>
          <p:nvPr/>
        </p:nvCxnSpPr>
        <p:spPr>
          <a:xfrm flipH="1">
            <a:off x="1409865" y="3449515"/>
            <a:ext cx="45703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C7C40A4-B61C-41A7-836F-8316B930F63C}"/>
              </a:ext>
            </a:extLst>
          </p:cNvPr>
          <p:cNvCxnSpPr>
            <a:cxnSpLocks/>
          </p:cNvCxnSpPr>
          <p:nvPr/>
        </p:nvCxnSpPr>
        <p:spPr>
          <a:xfrm flipH="1">
            <a:off x="1381289" y="4295189"/>
            <a:ext cx="49196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2182CD1E-4918-440C-A64C-D8E8E16D22F1}"/>
              </a:ext>
            </a:extLst>
          </p:cNvPr>
          <p:cNvSpPr/>
          <p:nvPr/>
        </p:nvSpPr>
        <p:spPr>
          <a:xfrm>
            <a:off x="4260971" y="1198540"/>
            <a:ext cx="1044233" cy="5586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Module Review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CC0D2F54-5CDE-4EF7-B1EE-FF78BFED1585}"/>
              </a:ext>
            </a:extLst>
          </p:cNvPr>
          <p:cNvCxnSpPr>
            <a:cxnSpLocks/>
          </p:cNvCxnSpPr>
          <p:nvPr/>
        </p:nvCxnSpPr>
        <p:spPr>
          <a:xfrm flipV="1">
            <a:off x="2909632" y="1377889"/>
            <a:ext cx="1348043" cy="18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AEE9E86A-F676-45B9-8924-C7F3A7FA10D6}"/>
              </a:ext>
            </a:extLst>
          </p:cNvPr>
          <p:cNvSpPr txBox="1"/>
          <p:nvPr/>
        </p:nvSpPr>
        <p:spPr>
          <a:xfrm>
            <a:off x="3002756" y="1060551"/>
            <a:ext cx="134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Merge Request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8977DC4-76B3-4ABE-B7B6-4F0259343B95}"/>
              </a:ext>
            </a:extLst>
          </p:cNvPr>
          <p:cNvCxnSpPr>
            <a:cxnSpLocks/>
          </p:cNvCxnSpPr>
          <p:nvPr/>
        </p:nvCxnSpPr>
        <p:spPr>
          <a:xfrm flipH="1">
            <a:off x="2917656" y="1686657"/>
            <a:ext cx="1340019" cy="183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2D73CEC8-41B8-4960-A92E-D34AE2AB4606}"/>
              </a:ext>
            </a:extLst>
          </p:cNvPr>
          <p:cNvSpPr/>
          <p:nvPr/>
        </p:nvSpPr>
        <p:spPr>
          <a:xfrm>
            <a:off x="4264123" y="2148619"/>
            <a:ext cx="1082333" cy="5762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Module Review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2610842-F9C5-4A42-90EB-170A07F63B96}"/>
              </a:ext>
            </a:extLst>
          </p:cNvPr>
          <p:cNvSpPr/>
          <p:nvPr/>
        </p:nvSpPr>
        <p:spPr>
          <a:xfrm>
            <a:off x="4264124" y="3022648"/>
            <a:ext cx="1092590" cy="5301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Module Review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CC0AD74-5849-4EC6-9E2F-DAF66311743F}"/>
              </a:ext>
            </a:extLst>
          </p:cNvPr>
          <p:cNvSpPr/>
          <p:nvPr/>
        </p:nvSpPr>
        <p:spPr>
          <a:xfrm>
            <a:off x="4256091" y="3851323"/>
            <a:ext cx="1082333" cy="514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Module Review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63EE154-D1F8-4556-91E8-6AE59AE6960D}"/>
              </a:ext>
            </a:extLst>
          </p:cNvPr>
          <p:cNvCxnSpPr>
            <a:cxnSpLocks/>
          </p:cNvCxnSpPr>
          <p:nvPr/>
        </p:nvCxnSpPr>
        <p:spPr>
          <a:xfrm flipV="1">
            <a:off x="2846808" y="2309302"/>
            <a:ext cx="1429917" cy="147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874A83C1-F714-422C-865B-D1B09F03DDB1}"/>
              </a:ext>
            </a:extLst>
          </p:cNvPr>
          <p:cNvCxnSpPr>
            <a:cxnSpLocks/>
          </p:cNvCxnSpPr>
          <p:nvPr/>
        </p:nvCxnSpPr>
        <p:spPr>
          <a:xfrm flipH="1">
            <a:off x="2883343" y="2657475"/>
            <a:ext cx="137274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EC3E05C9-1C11-49D8-9014-C16994BD98E5}"/>
              </a:ext>
            </a:extLst>
          </p:cNvPr>
          <p:cNvCxnSpPr>
            <a:cxnSpLocks/>
          </p:cNvCxnSpPr>
          <p:nvPr/>
        </p:nvCxnSpPr>
        <p:spPr>
          <a:xfrm flipV="1">
            <a:off x="2945677" y="3119937"/>
            <a:ext cx="1323718" cy="73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A0F8C5B-E80A-49CD-9F17-9A4E48A89644}"/>
              </a:ext>
            </a:extLst>
          </p:cNvPr>
          <p:cNvCxnSpPr>
            <a:cxnSpLocks/>
          </p:cNvCxnSpPr>
          <p:nvPr/>
        </p:nvCxnSpPr>
        <p:spPr>
          <a:xfrm flipH="1">
            <a:off x="2937653" y="3372433"/>
            <a:ext cx="1331742" cy="264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24E89561-1155-4CBD-B258-C04F1B2AF76F}"/>
              </a:ext>
            </a:extLst>
          </p:cNvPr>
          <p:cNvCxnSpPr>
            <a:cxnSpLocks/>
          </p:cNvCxnSpPr>
          <p:nvPr/>
        </p:nvCxnSpPr>
        <p:spPr>
          <a:xfrm flipV="1">
            <a:off x="2945677" y="3978067"/>
            <a:ext cx="1323718" cy="73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5B135EE2-E1A2-4FB8-B85A-C03888E7CC69}"/>
              </a:ext>
            </a:extLst>
          </p:cNvPr>
          <p:cNvCxnSpPr>
            <a:cxnSpLocks/>
          </p:cNvCxnSpPr>
          <p:nvPr/>
        </p:nvCxnSpPr>
        <p:spPr>
          <a:xfrm flipH="1">
            <a:off x="2937653" y="4230563"/>
            <a:ext cx="1331742" cy="264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1B228425-FBB4-4078-A4A4-7D18BB331ABE}"/>
              </a:ext>
            </a:extLst>
          </p:cNvPr>
          <p:cNvSpPr/>
          <p:nvPr/>
        </p:nvSpPr>
        <p:spPr>
          <a:xfrm>
            <a:off x="6316835" y="2060623"/>
            <a:ext cx="1473552" cy="16287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Development branch</a:t>
            </a:r>
          </a:p>
        </p:txBody>
      </p: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D14F109E-4E18-4DB4-BA9F-736B8C0768B2}"/>
              </a:ext>
            </a:extLst>
          </p:cNvPr>
          <p:cNvCxnSpPr>
            <a:cxnSpLocks/>
          </p:cNvCxnSpPr>
          <p:nvPr/>
        </p:nvCxnSpPr>
        <p:spPr>
          <a:xfrm>
            <a:off x="5343304" y="1389110"/>
            <a:ext cx="1013754" cy="90714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or: Elbow 86">
            <a:extLst>
              <a:ext uri="{FF2B5EF4-FFF2-40B4-BE49-F238E27FC236}">
                <a16:creationId xmlns:a16="http://schemas.microsoft.com/office/drawing/2014/main" id="{90459C5A-9E25-4581-9E75-B6C4FDED880B}"/>
              </a:ext>
            </a:extLst>
          </p:cNvPr>
          <p:cNvCxnSpPr>
            <a:cxnSpLocks/>
            <a:stCxn id="73" idx="3"/>
          </p:cNvCxnSpPr>
          <p:nvPr/>
        </p:nvCxnSpPr>
        <p:spPr>
          <a:xfrm>
            <a:off x="5346456" y="2436751"/>
            <a:ext cx="970378" cy="2755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ctor: Elbow 89">
            <a:extLst>
              <a:ext uri="{FF2B5EF4-FFF2-40B4-BE49-F238E27FC236}">
                <a16:creationId xmlns:a16="http://schemas.microsoft.com/office/drawing/2014/main" id="{2CE494B0-DD13-498D-8532-269D9604A175}"/>
              </a:ext>
            </a:extLst>
          </p:cNvPr>
          <p:cNvCxnSpPr>
            <a:cxnSpLocks/>
            <a:stCxn id="74" idx="3"/>
            <a:endCxn id="82" idx="1"/>
          </p:cNvCxnSpPr>
          <p:nvPr/>
        </p:nvCxnSpPr>
        <p:spPr>
          <a:xfrm flipV="1">
            <a:off x="5356714" y="2875011"/>
            <a:ext cx="960121" cy="41272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243F0318-54DC-4FC3-86A0-D230D1C00375}"/>
              </a:ext>
            </a:extLst>
          </p:cNvPr>
          <p:cNvCxnSpPr>
            <a:cxnSpLocks/>
            <a:stCxn id="75" idx="3"/>
          </p:cNvCxnSpPr>
          <p:nvPr/>
        </p:nvCxnSpPr>
        <p:spPr>
          <a:xfrm flipV="1">
            <a:off x="5338424" y="3463180"/>
            <a:ext cx="1000376" cy="6453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86D30FA8-B188-4267-8205-D786C115CD9F}"/>
              </a:ext>
            </a:extLst>
          </p:cNvPr>
          <p:cNvSpPr/>
          <p:nvPr/>
        </p:nvSpPr>
        <p:spPr>
          <a:xfrm>
            <a:off x="9475095" y="2050713"/>
            <a:ext cx="1400552" cy="16122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Integration Testing</a:t>
            </a:r>
            <a:endParaRPr lang="en-US" sz="1600" dirty="0"/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C9E439D4-3510-4AA5-8242-6FBB8BA41975}"/>
              </a:ext>
            </a:extLst>
          </p:cNvPr>
          <p:cNvCxnSpPr>
            <a:cxnSpLocks/>
            <a:stCxn id="82" idx="3"/>
            <a:endCxn id="166" idx="1"/>
          </p:cNvCxnSpPr>
          <p:nvPr/>
        </p:nvCxnSpPr>
        <p:spPr>
          <a:xfrm flipV="1">
            <a:off x="7790387" y="2868833"/>
            <a:ext cx="318893" cy="6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E7EA0370-9D1A-4DBF-8EAF-DAC9830EA367}"/>
              </a:ext>
            </a:extLst>
          </p:cNvPr>
          <p:cNvSpPr txBox="1"/>
          <p:nvPr/>
        </p:nvSpPr>
        <p:spPr>
          <a:xfrm>
            <a:off x="6598617" y="4412405"/>
            <a:ext cx="27095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If any Test case fails or Delta Update from integration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95156FE6-DB56-43DD-A854-1F5711FE1E0A}"/>
              </a:ext>
            </a:extLst>
          </p:cNvPr>
          <p:cNvSpPr/>
          <p:nvPr/>
        </p:nvSpPr>
        <p:spPr>
          <a:xfrm>
            <a:off x="11083290" y="2060622"/>
            <a:ext cx="1049275" cy="15779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VnV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Testing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72A102C2-566A-4127-B8F8-9C85B74F92FD}"/>
              </a:ext>
            </a:extLst>
          </p:cNvPr>
          <p:cNvCxnSpPr>
            <a:cxnSpLocks/>
            <a:stCxn id="96" idx="3"/>
            <a:endCxn id="115" idx="1"/>
          </p:cNvCxnSpPr>
          <p:nvPr/>
        </p:nvCxnSpPr>
        <p:spPr>
          <a:xfrm flipV="1">
            <a:off x="10875647" y="2849586"/>
            <a:ext cx="207643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7646A329-20C7-4362-89C0-D1F6613A2BD1}"/>
              </a:ext>
            </a:extLst>
          </p:cNvPr>
          <p:cNvSpPr txBox="1"/>
          <p:nvPr/>
        </p:nvSpPr>
        <p:spPr>
          <a:xfrm>
            <a:off x="449552" y="5244811"/>
            <a:ext cx="118150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Unit Testing Phase :- It includes </a:t>
            </a:r>
            <a:r>
              <a:rPr lang="en-US" sz="1800" dirty="0" err="1">
                <a:ln w="0"/>
                <a:solidFill>
                  <a:schemeClr val="tx1"/>
                </a:solidFill>
              </a:rPr>
              <a:t>Tessy</a:t>
            </a:r>
            <a:r>
              <a:rPr lang="en-US" sz="1800" dirty="0">
                <a:ln w="0"/>
                <a:solidFill>
                  <a:schemeClr val="tx1"/>
                </a:solidFill>
              </a:rPr>
              <a:t> testing (SIL), </a:t>
            </a:r>
            <a:r>
              <a:rPr lang="en-US" sz="1800" dirty="0" err="1">
                <a:ln w="0"/>
                <a:solidFill>
                  <a:schemeClr val="tx1"/>
                </a:solidFill>
              </a:rPr>
              <a:t>Polyspace</a:t>
            </a:r>
            <a:r>
              <a:rPr lang="en-US" sz="1800" dirty="0">
                <a:ln w="0"/>
                <a:solidFill>
                  <a:schemeClr val="tx1"/>
                </a:solidFill>
              </a:rPr>
              <a:t>, QAC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n w="0"/>
                <a:solidFill>
                  <a:schemeClr val="tx1"/>
                </a:solidFill>
              </a:rPr>
              <a:t>Module Review Phase :- </a:t>
            </a:r>
            <a:r>
              <a:rPr lang="en-US" sz="1800" dirty="0">
                <a:ln w="0"/>
                <a:solidFill>
                  <a:schemeClr val="tx1"/>
                </a:solidFill>
              </a:rPr>
              <a:t>Review checklist, Coding guideline, Functional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F91B4F5D-474B-4F4F-A332-5BC2A9765BF1}"/>
              </a:ext>
            </a:extLst>
          </p:cNvPr>
          <p:cNvSpPr txBox="1"/>
          <p:nvPr/>
        </p:nvSpPr>
        <p:spPr>
          <a:xfrm>
            <a:off x="5441156" y="1011056"/>
            <a:ext cx="117703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Merging (After successful Review)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DE101E2E-1158-494F-AEFD-942DE9C16E8E}"/>
              </a:ext>
            </a:extLst>
          </p:cNvPr>
          <p:cNvSpPr/>
          <p:nvPr/>
        </p:nvSpPr>
        <p:spPr>
          <a:xfrm>
            <a:off x="7769535" y="1123177"/>
            <a:ext cx="1786101" cy="5214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ZF shared library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2FC290D-A02D-4DCB-AC82-1966B1508E93}"/>
              </a:ext>
            </a:extLst>
          </p:cNvPr>
          <p:cNvSpPr/>
          <p:nvPr/>
        </p:nvSpPr>
        <p:spPr>
          <a:xfrm>
            <a:off x="8109280" y="2053252"/>
            <a:ext cx="1115592" cy="16311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Integration verification</a:t>
            </a:r>
          </a:p>
        </p:txBody>
      </p:sp>
      <p:cxnSp>
        <p:nvCxnSpPr>
          <p:cNvPr id="178" name="Connector: Elbow 177">
            <a:extLst>
              <a:ext uri="{FF2B5EF4-FFF2-40B4-BE49-F238E27FC236}">
                <a16:creationId xmlns:a16="http://schemas.microsoft.com/office/drawing/2014/main" id="{ABED8DA7-6AD5-4C2D-9A62-8269BE81B8EF}"/>
              </a:ext>
            </a:extLst>
          </p:cNvPr>
          <p:cNvCxnSpPr>
            <a:cxnSpLocks/>
          </p:cNvCxnSpPr>
          <p:nvPr/>
        </p:nvCxnSpPr>
        <p:spPr>
          <a:xfrm rot="5400000">
            <a:off x="5094366" y="-1107537"/>
            <a:ext cx="416799" cy="9957828"/>
          </a:xfrm>
          <a:prstGeom prst="bentConnector4">
            <a:avLst>
              <a:gd name="adj1" fmla="val 304946"/>
              <a:gd name="adj2" fmla="val 102296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Connector: Elbow 180">
            <a:extLst>
              <a:ext uri="{FF2B5EF4-FFF2-40B4-BE49-F238E27FC236}">
                <a16:creationId xmlns:a16="http://schemas.microsoft.com/office/drawing/2014/main" id="{4E1C4B7C-4416-4C99-89B2-CF50143E3D96}"/>
              </a:ext>
            </a:extLst>
          </p:cNvPr>
          <p:cNvCxnSpPr>
            <a:cxnSpLocks/>
          </p:cNvCxnSpPr>
          <p:nvPr/>
        </p:nvCxnSpPr>
        <p:spPr>
          <a:xfrm rot="5400000" flipH="1">
            <a:off x="5072321" y="-1440073"/>
            <a:ext cx="406967" cy="9799134"/>
          </a:xfrm>
          <a:prstGeom prst="bentConnector4">
            <a:avLst>
              <a:gd name="adj1" fmla="val -331118"/>
              <a:gd name="adj2" fmla="val 102333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Connector: Elbow 183">
            <a:extLst>
              <a:ext uri="{FF2B5EF4-FFF2-40B4-BE49-F238E27FC236}">
                <a16:creationId xmlns:a16="http://schemas.microsoft.com/office/drawing/2014/main" id="{618F52A4-D10C-460E-BFF8-50BAA08A1570}"/>
              </a:ext>
            </a:extLst>
          </p:cNvPr>
          <p:cNvCxnSpPr>
            <a:cxnSpLocks/>
          </p:cNvCxnSpPr>
          <p:nvPr/>
        </p:nvCxnSpPr>
        <p:spPr>
          <a:xfrm rot="5400000" flipH="1">
            <a:off x="4655917" y="-1856482"/>
            <a:ext cx="1223736" cy="9815179"/>
          </a:xfrm>
          <a:prstGeom prst="bentConnector4">
            <a:avLst>
              <a:gd name="adj1" fmla="val -118965"/>
              <a:gd name="adj2" fmla="val 102329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Connector: Elbow 186">
            <a:extLst>
              <a:ext uri="{FF2B5EF4-FFF2-40B4-BE49-F238E27FC236}">
                <a16:creationId xmlns:a16="http://schemas.microsoft.com/office/drawing/2014/main" id="{3BEA2ED1-B450-4FA7-A63D-0AF5220645D9}"/>
              </a:ext>
            </a:extLst>
          </p:cNvPr>
          <p:cNvCxnSpPr>
            <a:cxnSpLocks/>
          </p:cNvCxnSpPr>
          <p:nvPr/>
        </p:nvCxnSpPr>
        <p:spPr>
          <a:xfrm rot="5400000" flipH="1">
            <a:off x="4246384" y="-2372318"/>
            <a:ext cx="2157607" cy="9912986"/>
          </a:xfrm>
          <a:prstGeom prst="bentConnector4">
            <a:avLst>
              <a:gd name="adj1" fmla="val -71377"/>
              <a:gd name="adj2" fmla="val 102306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A26A8E1B-1BC7-42D1-991D-702330F80761}"/>
              </a:ext>
            </a:extLst>
          </p:cNvPr>
          <p:cNvCxnSpPr>
            <a:cxnSpLocks/>
            <a:stCxn id="166" idx="3"/>
            <a:endCxn id="96" idx="1"/>
          </p:cNvCxnSpPr>
          <p:nvPr/>
        </p:nvCxnSpPr>
        <p:spPr>
          <a:xfrm flipV="1">
            <a:off x="9224872" y="2856846"/>
            <a:ext cx="250223" cy="11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8E4F0130-9916-4025-85CA-130CE9782E7C}"/>
              </a:ext>
            </a:extLst>
          </p:cNvPr>
          <p:cNvCxnSpPr>
            <a:stCxn id="154" idx="2"/>
            <a:endCxn id="166" idx="0"/>
          </p:cNvCxnSpPr>
          <p:nvPr/>
        </p:nvCxnSpPr>
        <p:spPr>
          <a:xfrm>
            <a:off x="8662586" y="1644662"/>
            <a:ext cx="4490" cy="408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6726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7B494B19-43FE-4C89-B1A7-700A9D9EF4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9" name="Date Placeholder 48">
            <a:extLst>
              <a:ext uri="{FF2B5EF4-FFF2-40B4-BE49-F238E27FC236}">
                <a16:creationId xmlns:a16="http://schemas.microsoft.com/office/drawing/2014/main" id="{0F9E1C70-93BA-462F-B68B-080FF7C14CEB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32DA5C5-475E-469C-894A-50C6F58F9E4F}" type="datetime1">
              <a:rPr lang="en-US" smtClean="0"/>
              <a:t>4/14/2022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787892-98FC-4FFA-83F4-FD459A067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459" y="339008"/>
            <a:ext cx="11117083" cy="5718414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B361532-FC31-46A5-9C27-2684C3D62BCF}"/>
              </a:ext>
            </a:extLst>
          </p:cNvPr>
          <p:cNvCxnSpPr/>
          <p:nvPr/>
        </p:nvCxnSpPr>
        <p:spPr>
          <a:xfrm>
            <a:off x="9917723" y="140677"/>
            <a:ext cx="0" cy="57958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2E79F6A-4C3D-47FB-8300-2B2F4B0D2C5F}"/>
              </a:ext>
            </a:extLst>
          </p:cNvPr>
          <p:cNvSpPr txBox="1"/>
          <p:nvPr/>
        </p:nvSpPr>
        <p:spPr>
          <a:xfrm>
            <a:off x="3151162" y="5567234"/>
            <a:ext cx="6077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Software part integration (</a:t>
            </a:r>
            <a:r>
              <a:rPr lang="en-US" dirty="0" err="1"/>
              <a:t>Bsw</a:t>
            </a:r>
            <a:r>
              <a:rPr lang="en-US" dirty="0"/>
              <a:t>, EMF, RTE, MCAL ..)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08CA90-CE7C-4FB4-A585-57AD7810D63E}"/>
              </a:ext>
            </a:extLst>
          </p:cNvPr>
          <p:cNvSpPr txBox="1"/>
          <p:nvPr/>
        </p:nvSpPr>
        <p:spPr>
          <a:xfrm>
            <a:off x="10044332" y="5444197"/>
            <a:ext cx="1505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Overall, SW Integration</a:t>
            </a:r>
          </a:p>
        </p:txBody>
      </p:sp>
    </p:spTree>
    <p:extLst>
      <p:ext uri="{BB962C8B-B14F-4D97-AF65-F5344CB8AC3E}">
        <p14:creationId xmlns:p14="http://schemas.microsoft.com/office/powerpoint/2010/main" val="2383781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DCFC3-A53E-47B9-9D04-C0C221255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During Continuous integration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E65C43-744B-45C4-858B-99DDC954B8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57EFCF-B514-4563-A27B-5854DE5361C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13CC30-D041-4BC1-8368-640EDB40507D}"/>
              </a:ext>
            </a:extLst>
          </p:cNvPr>
          <p:cNvSpPr txBox="1"/>
          <p:nvPr/>
        </p:nvSpPr>
        <p:spPr>
          <a:xfrm>
            <a:off x="659567" y="1394085"/>
            <a:ext cx="10777928" cy="3369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Developer will work on branch created for the module.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After development work, Developer will push the changes on GIT.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On Git automatic build, QAC and </a:t>
            </a:r>
            <a:r>
              <a:rPr lang="en-US" dirty="0" err="1"/>
              <a:t>polyspace</a:t>
            </a:r>
            <a:r>
              <a:rPr lang="en-US" dirty="0"/>
              <a:t> will triggered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If any fixes required, developer push corrections on git on respective module branch.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After the build, QAC and </a:t>
            </a:r>
            <a:r>
              <a:rPr lang="en-US" dirty="0" err="1"/>
              <a:t>polyspace</a:t>
            </a:r>
            <a:r>
              <a:rPr lang="en-US" dirty="0"/>
              <a:t> reports are clear on module branch, then merge request will be raised to development branch and assign to module owner.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Module owner will perform the review.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After the review and review process code will be Merged on development branch. </a:t>
            </a:r>
          </a:p>
        </p:txBody>
      </p:sp>
    </p:spTree>
    <p:extLst>
      <p:ext uri="{BB962C8B-B14F-4D97-AF65-F5344CB8AC3E}">
        <p14:creationId xmlns:p14="http://schemas.microsoft.com/office/powerpoint/2010/main" val="3594651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67A81-B0A9-4FE3-8282-8E06F052A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Pre-requisite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31D6B3-A616-44F8-B829-A0D4687324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B889B-B501-4B88-B376-50F13DA981A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24586D-BFCC-4D24-970F-A4CCEB55E6E1}"/>
              </a:ext>
            </a:extLst>
          </p:cNvPr>
          <p:cNvSpPr txBox="1"/>
          <p:nvPr/>
        </p:nvSpPr>
        <p:spPr>
          <a:xfrm>
            <a:off x="422031" y="1463040"/>
            <a:ext cx="11232511" cy="2123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Dedicated </a:t>
            </a:r>
            <a:r>
              <a:rPr lang="en-US" dirty="0" err="1"/>
              <a:t>katapault</a:t>
            </a:r>
            <a:r>
              <a:rPr lang="en-US" dirty="0"/>
              <a:t> server for ZF project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Need to have dedicated system to run QAC and polyspace.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Need to get support from </a:t>
            </a:r>
            <a:r>
              <a:rPr lang="en-US" dirty="0" err="1"/>
              <a:t>katapault</a:t>
            </a:r>
            <a:r>
              <a:rPr lang="en-US" dirty="0"/>
              <a:t> service team for QAC server installation as well as polyspace installation.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Project compiler needs to be installed on provided dedicated system.</a:t>
            </a:r>
          </a:p>
        </p:txBody>
      </p:sp>
    </p:spTree>
    <p:extLst>
      <p:ext uri="{BB962C8B-B14F-4D97-AF65-F5344CB8AC3E}">
        <p14:creationId xmlns:p14="http://schemas.microsoft.com/office/powerpoint/2010/main" val="2013557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17FA17A7-F737-4F96-81C2-E807A1046608}"/>
              </a:ext>
            </a:extLst>
          </p:cNvPr>
          <p:cNvGrpSpPr/>
          <p:nvPr/>
        </p:nvGrpSpPr>
        <p:grpSpPr>
          <a:xfrm>
            <a:off x="3152782" y="174611"/>
            <a:ext cx="8978830" cy="829631"/>
            <a:chOff x="3152782" y="174611"/>
            <a:chExt cx="8978830" cy="829631"/>
          </a:xfrm>
        </p:grpSpPr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971C5319-630E-48F0-A71E-2FBEA23E923F}"/>
                </a:ext>
              </a:extLst>
            </p:cNvPr>
            <p:cNvSpPr/>
            <p:nvPr/>
          </p:nvSpPr>
          <p:spPr>
            <a:xfrm>
              <a:off x="3166209" y="174611"/>
              <a:ext cx="8965403" cy="8232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ash"/>
                </a:ln>
              </a:endParaRPr>
            </a:p>
          </p:txBody>
        </p:sp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E885BEA7-0F0A-40F0-962A-8EE49DC31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52782" y="175544"/>
              <a:ext cx="1029483" cy="828698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B90866-F156-408E-999D-2E4CE385E1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189654" y="7340446"/>
            <a:ext cx="464888" cy="238059"/>
          </a:xfrm>
        </p:spPr>
        <p:txBody>
          <a:bodyPr/>
          <a:lstStyle/>
          <a:p>
            <a:fld id="{4E6DB2D9-BBD8-435B-B34A-9B8472CE273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50CF-12AC-4235-A55B-1EE34DF62A1D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 flipH="1">
            <a:off x="10217150" y="7340450"/>
            <a:ext cx="866140" cy="238051"/>
          </a:xfrm>
        </p:spPr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B9ED1D4-D90D-4EE3-960A-BC85E6AFBB2E}"/>
              </a:ext>
            </a:extLst>
          </p:cNvPr>
          <p:cNvSpPr/>
          <p:nvPr/>
        </p:nvSpPr>
        <p:spPr>
          <a:xfrm>
            <a:off x="124748" y="2595322"/>
            <a:ext cx="919911" cy="418766"/>
          </a:xfrm>
          <a:prstGeom prst="rect">
            <a:avLst/>
          </a:prstGeom>
          <a:gradFill flip="none" rotWithShape="1">
            <a:gsLst>
              <a:gs pos="31000">
                <a:srgbClr val="002060"/>
              </a:gs>
              <a:gs pos="62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ZF </a:t>
            </a:r>
            <a:r>
              <a:rPr lang="en-US" sz="900" b="1" dirty="0">
                <a:solidFill>
                  <a:schemeClr val="bg1"/>
                </a:solidFill>
              </a:rPr>
              <a:t>Repo/FTP</a:t>
            </a:r>
          </a:p>
        </p:txBody>
      </p:sp>
      <p:sp>
        <p:nvSpPr>
          <p:cNvPr id="5" name="Flowchart: Decision 4">
            <a:extLst>
              <a:ext uri="{FF2B5EF4-FFF2-40B4-BE49-F238E27FC236}">
                <a16:creationId xmlns:a16="http://schemas.microsoft.com/office/drawing/2014/main" id="{C1174B00-2C57-451E-9557-B6299133D5EF}"/>
              </a:ext>
            </a:extLst>
          </p:cNvPr>
          <p:cNvSpPr/>
          <p:nvPr/>
        </p:nvSpPr>
        <p:spPr>
          <a:xfrm>
            <a:off x="1467028" y="2061382"/>
            <a:ext cx="1488759" cy="1449151"/>
          </a:xfrm>
          <a:prstGeom prst="flowChartDecision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Repo. Analysis</a:t>
            </a:r>
          </a:p>
        </p:txBody>
      </p:sp>
      <p:cxnSp>
        <p:nvCxnSpPr>
          <p:cNvPr id="7" name="Straight Arrow Connector 6" descr="Reqts">
            <a:extLst>
              <a:ext uri="{FF2B5EF4-FFF2-40B4-BE49-F238E27FC236}">
                <a16:creationId xmlns:a16="http://schemas.microsoft.com/office/drawing/2014/main" id="{624ECEAA-28F5-4DD3-B1C5-8B37884FEA47}"/>
              </a:ext>
            </a:extLst>
          </p:cNvPr>
          <p:cNvCxnSpPr>
            <a:cxnSpLocks/>
            <a:stCxn id="43" idx="3"/>
            <a:endCxn id="5" idx="1"/>
          </p:cNvCxnSpPr>
          <p:nvPr/>
        </p:nvCxnSpPr>
        <p:spPr>
          <a:xfrm flipV="1">
            <a:off x="1044659" y="2785958"/>
            <a:ext cx="422369" cy="1874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935C6FE-A5C7-4DF2-ACA4-8786D9A1E880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2211408" y="3510533"/>
            <a:ext cx="13268" cy="6168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FDC3469F-013C-4B26-8E71-C4F4B6E12A52}"/>
              </a:ext>
            </a:extLst>
          </p:cNvPr>
          <p:cNvSpPr txBox="1"/>
          <p:nvPr/>
        </p:nvSpPr>
        <p:spPr>
          <a:xfrm>
            <a:off x="2240574" y="3767512"/>
            <a:ext cx="1297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r>
              <a:rPr lang="en-US" dirty="0"/>
              <a:t>ZF App Library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39FAFEC-7BA8-4458-A1B8-EBDC1A9602BE}"/>
              </a:ext>
            </a:extLst>
          </p:cNvPr>
          <p:cNvSpPr/>
          <p:nvPr/>
        </p:nvSpPr>
        <p:spPr>
          <a:xfrm>
            <a:off x="2114551" y="4108333"/>
            <a:ext cx="1051658" cy="1314567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Integration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EFA5ED-8160-4EA5-9537-CF72FCC29B45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955787" y="2785958"/>
            <a:ext cx="497961" cy="1874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231F94D0-541C-46D3-B336-9A4BB1A84382}"/>
              </a:ext>
            </a:extLst>
          </p:cNvPr>
          <p:cNvSpPr/>
          <p:nvPr/>
        </p:nvSpPr>
        <p:spPr>
          <a:xfrm>
            <a:off x="3457255" y="2348098"/>
            <a:ext cx="920074" cy="1284102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Development Team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4714B79-CC53-46FA-B8B1-5DB4B3DDFB6D}"/>
              </a:ext>
            </a:extLst>
          </p:cNvPr>
          <p:cNvSpPr txBox="1"/>
          <p:nvPr/>
        </p:nvSpPr>
        <p:spPr>
          <a:xfrm>
            <a:off x="2773604" y="2330461"/>
            <a:ext cx="920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r>
              <a:rPr lang="en-US" dirty="0"/>
              <a:t>Dev. Updates</a:t>
            </a:r>
          </a:p>
        </p:txBody>
      </p:sp>
      <p:sp>
        <p:nvSpPr>
          <p:cNvPr id="105" name="Flowchart: Connector 104">
            <a:extLst>
              <a:ext uri="{FF2B5EF4-FFF2-40B4-BE49-F238E27FC236}">
                <a16:creationId xmlns:a16="http://schemas.microsoft.com/office/drawing/2014/main" id="{95284F63-1F8E-47B7-BFE5-D4F3160BEE8D}"/>
              </a:ext>
            </a:extLst>
          </p:cNvPr>
          <p:cNvSpPr/>
          <p:nvPr/>
        </p:nvSpPr>
        <p:spPr>
          <a:xfrm>
            <a:off x="7198494" y="1536951"/>
            <a:ext cx="271462" cy="285749"/>
          </a:xfrm>
          <a:prstGeom prst="flowChartConnector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1E64604B-8948-4DA3-8C1B-BF7753F3AA12}"/>
              </a:ext>
            </a:extLst>
          </p:cNvPr>
          <p:cNvSpPr/>
          <p:nvPr/>
        </p:nvSpPr>
        <p:spPr>
          <a:xfrm>
            <a:off x="10947421" y="1536951"/>
            <a:ext cx="789044" cy="441588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6CC576B4-8BF0-492D-85DC-085CE3C2E541}"/>
              </a:ext>
            </a:extLst>
          </p:cNvPr>
          <p:cNvSpPr/>
          <p:nvPr/>
        </p:nvSpPr>
        <p:spPr>
          <a:xfrm>
            <a:off x="4441728" y="1559571"/>
            <a:ext cx="6295888" cy="441588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4BAF3261-80AF-4368-A3D4-ADC0FE6BAB8C}"/>
              </a:ext>
            </a:extLst>
          </p:cNvPr>
          <p:cNvSpPr txBox="1"/>
          <p:nvPr/>
        </p:nvSpPr>
        <p:spPr>
          <a:xfrm>
            <a:off x="10992657" y="2372823"/>
            <a:ext cx="10392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HIL/ V&amp;V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0AE2ED79-37CB-4D2B-932C-67CA9F08204F}"/>
              </a:ext>
            </a:extLst>
          </p:cNvPr>
          <p:cNvSpPr txBox="1"/>
          <p:nvPr/>
        </p:nvSpPr>
        <p:spPr>
          <a:xfrm>
            <a:off x="11010426" y="3077458"/>
            <a:ext cx="70963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Req based Testing</a:t>
            </a:r>
          </a:p>
        </p:txBody>
      </p:sp>
      <p:cxnSp>
        <p:nvCxnSpPr>
          <p:cNvPr id="199" name="Connector: Elbow 198">
            <a:extLst>
              <a:ext uri="{FF2B5EF4-FFF2-40B4-BE49-F238E27FC236}">
                <a16:creationId xmlns:a16="http://schemas.microsoft.com/office/drawing/2014/main" id="{DBF4CF86-2E67-4F44-9A74-06FEB24C2769}"/>
              </a:ext>
            </a:extLst>
          </p:cNvPr>
          <p:cNvCxnSpPr>
            <a:cxnSpLocks/>
            <a:stCxn id="162" idx="2"/>
          </p:cNvCxnSpPr>
          <p:nvPr/>
        </p:nvCxnSpPr>
        <p:spPr>
          <a:xfrm rot="5400000" flipH="1">
            <a:off x="4391402" y="-997707"/>
            <a:ext cx="2936128" cy="10964955"/>
          </a:xfrm>
          <a:prstGeom prst="bentConnector4">
            <a:avLst>
              <a:gd name="adj1" fmla="val -6164"/>
              <a:gd name="adj2" fmla="val 100011"/>
            </a:avLst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TextBox 213">
            <a:extLst>
              <a:ext uri="{FF2B5EF4-FFF2-40B4-BE49-F238E27FC236}">
                <a16:creationId xmlns:a16="http://schemas.microsoft.com/office/drawing/2014/main" id="{B0EF051D-421F-4AF8-A336-1B5DCFCEC9C5}"/>
              </a:ext>
            </a:extLst>
          </p:cNvPr>
          <p:cNvSpPr txBox="1"/>
          <p:nvPr/>
        </p:nvSpPr>
        <p:spPr>
          <a:xfrm>
            <a:off x="4314720" y="484811"/>
            <a:ext cx="7944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Katapult</a:t>
            </a:r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BD67F17B-726F-4C5C-A3DA-4CF23004D782}"/>
              </a:ext>
            </a:extLst>
          </p:cNvPr>
          <p:cNvSpPr/>
          <p:nvPr/>
        </p:nvSpPr>
        <p:spPr>
          <a:xfrm>
            <a:off x="5982821" y="214855"/>
            <a:ext cx="3370730" cy="255762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Build &amp; Test Results</a:t>
            </a:r>
          </a:p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828362-68CC-45B3-B60A-0F93F6C76131}"/>
              </a:ext>
            </a:extLst>
          </p:cNvPr>
          <p:cNvSpPr/>
          <p:nvPr/>
        </p:nvSpPr>
        <p:spPr>
          <a:xfrm>
            <a:off x="5120591" y="2548249"/>
            <a:ext cx="2279958" cy="1564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rgbClr val="002060"/>
                </a:solidFill>
              </a:rPr>
              <a:t>App_Branch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412F83EF-BE4D-4590-A855-2C36A56BBE01}"/>
              </a:ext>
            </a:extLst>
          </p:cNvPr>
          <p:cNvSpPr/>
          <p:nvPr/>
        </p:nvSpPr>
        <p:spPr>
          <a:xfrm>
            <a:off x="5157626" y="2932162"/>
            <a:ext cx="2949914" cy="1575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rgbClr val="002060"/>
                </a:solidFill>
              </a:rPr>
              <a:t>CDD_Branch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28097F9E-EEE7-47E3-B1F7-7E2CDC545204}"/>
              </a:ext>
            </a:extLst>
          </p:cNvPr>
          <p:cNvSpPr/>
          <p:nvPr/>
        </p:nvSpPr>
        <p:spPr>
          <a:xfrm>
            <a:off x="5157626" y="3329522"/>
            <a:ext cx="3824040" cy="1345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rgbClr val="002060"/>
                </a:solidFill>
              </a:rPr>
              <a:t>BSW_Branch</a:t>
            </a:r>
          </a:p>
        </p:txBody>
      </p:sp>
      <p:sp>
        <p:nvSpPr>
          <p:cNvPr id="92" name="Flowchart: Connector 91">
            <a:extLst>
              <a:ext uri="{FF2B5EF4-FFF2-40B4-BE49-F238E27FC236}">
                <a16:creationId xmlns:a16="http://schemas.microsoft.com/office/drawing/2014/main" id="{8560E576-676F-4BB8-9C52-46A373360C3D}"/>
              </a:ext>
            </a:extLst>
          </p:cNvPr>
          <p:cNvSpPr/>
          <p:nvPr/>
        </p:nvSpPr>
        <p:spPr>
          <a:xfrm>
            <a:off x="6938421" y="2464560"/>
            <a:ext cx="271462" cy="285749"/>
          </a:xfrm>
          <a:prstGeom prst="flowChartConnector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Flowchart: Connector 95">
            <a:extLst>
              <a:ext uri="{FF2B5EF4-FFF2-40B4-BE49-F238E27FC236}">
                <a16:creationId xmlns:a16="http://schemas.microsoft.com/office/drawing/2014/main" id="{0B703446-840E-451A-A1D2-17191D465E0D}"/>
              </a:ext>
            </a:extLst>
          </p:cNvPr>
          <p:cNvSpPr/>
          <p:nvPr/>
        </p:nvSpPr>
        <p:spPr>
          <a:xfrm>
            <a:off x="105526" y="36240"/>
            <a:ext cx="726224" cy="739472"/>
          </a:xfrm>
          <a:prstGeom prst="flowChartConnector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2060"/>
                </a:solidFill>
              </a:rPr>
              <a:t>Build &amp; test</a:t>
            </a:r>
          </a:p>
        </p:txBody>
      </p:sp>
      <p:sp>
        <p:nvSpPr>
          <p:cNvPr id="98" name="Flowchart: Connector 97">
            <a:extLst>
              <a:ext uri="{FF2B5EF4-FFF2-40B4-BE49-F238E27FC236}">
                <a16:creationId xmlns:a16="http://schemas.microsoft.com/office/drawing/2014/main" id="{D206BEE9-DFBB-4780-8C56-D1A86B404A17}"/>
              </a:ext>
            </a:extLst>
          </p:cNvPr>
          <p:cNvSpPr/>
          <p:nvPr/>
        </p:nvSpPr>
        <p:spPr>
          <a:xfrm>
            <a:off x="7713775" y="2855542"/>
            <a:ext cx="271462" cy="285749"/>
          </a:xfrm>
          <a:prstGeom prst="flowChartConnector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Flowchart: Connector 98">
            <a:extLst>
              <a:ext uri="{FF2B5EF4-FFF2-40B4-BE49-F238E27FC236}">
                <a16:creationId xmlns:a16="http://schemas.microsoft.com/office/drawing/2014/main" id="{F6C1D13E-080A-4203-A0FF-7432AF594D2E}"/>
              </a:ext>
            </a:extLst>
          </p:cNvPr>
          <p:cNvSpPr/>
          <p:nvPr/>
        </p:nvSpPr>
        <p:spPr>
          <a:xfrm>
            <a:off x="8489129" y="3246524"/>
            <a:ext cx="271462" cy="285749"/>
          </a:xfrm>
          <a:prstGeom prst="flowChartConnector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Up 8">
            <a:extLst>
              <a:ext uri="{FF2B5EF4-FFF2-40B4-BE49-F238E27FC236}">
                <a16:creationId xmlns:a16="http://schemas.microsoft.com/office/drawing/2014/main" id="{3A329B26-9A9E-4A5B-9BEC-E163575DFBA4}"/>
              </a:ext>
            </a:extLst>
          </p:cNvPr>
          <p:cNvSpPr/>
          <p:nvPr/>
        </p:nvSpPr>
        <p:spPr>
          <a:xfrm>
            <a:off x="7268443" y="1816001"/>
            <a:ext cx="166270" cy="745293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Flowchart: Connector 101">
            <a:extLst>
              <a:ext uri="{FF2B5EF4-FFF2-40B4-BE49-F238E27FC236}">
                <a16:creationId xmlns:a16="http://schemas.microsoft.com/office/drawing/2014/main" id="{F55694CD-1899-4CBF-B6EB-9CDAAA9F030B}"/>
              </a:ext>
            </a:extLst>
          </p:cNvPr>
          <p:cNvSpPr/>
          <p:nvPr/>
        </p:nvSpPr>
        <p:spPr>
          <a:xfrm>
            <a:off x="865672" y="10944"/>
            <a:ext cx="704871" cy="764768"/>
          </a:xfrm>
          <a:prstGeom prst="flowChartConnector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Merge</a:t>
            </a:r>
          </a:p>
        </p:txBody>
      </p:sp>
      <p:sp>
        <p:nvSpPr>
          <p:cNvPr id="103" name="Arrow: Up 102">
            <a:extLst>
              <a:ext uri="{FF2B5EF4-FFF2-40B4-BE49-F238E27FC236}">
                <a16:creationId xmlns:a16="http://schemas.microsoft.com/office/drawing/2014/main" id="{07F8C3A6-96FF-4A97-B0C5-DF312CF293FC}"/>
              </a:ext>
            </a:extLst>
          </p:cNvPr>
          <p:cNvSpPr/>
          <p:nvPr/>
        </p:nvSpPr>
        <p:spPr>
          <a:xfrm>
            <a:off x="7969464" y="1837565"/>
            <a:ext cx="170206" cy="1101970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Flowchart: Connector 105">
            <a:extLst>
              <a:ext uri="{FF2B5EF4-FFF2-40B4-BE49-F238E27FC236}">
                <a16:creationId xmlns:a16="http://schemas.microsoft.com/office/drawing/2014/main" id="{EC5143EF-9619-4515-90DF-687D1478DF0B}"/>
              </a:ext>
            </a:extLst>
          </p:cNvPr>
          <p:cNvSpPr/>
          <p:nvPr/>
        </p:nvSpPr>
        <p:spPr>
          <a:xfrm>
            <a:off x="7922373" y="1539744"/>
            <a:ext cx="271462" cy="285749"/>
          </a:xfrm>
          <a:prstGeom prst="flowChartConnector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63852E4-3F22-4B65-885E-9F98663F6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288" y="1778295"/>
            <a:ext cx="697899" cy="378224"/>
          </a:xfrm>
          <a:prstGeom prst="rect">
            <a:avLst/>
          </a:prstGeom>
        </p:spPr>
      </p:pic>
      <p:sp>
        <p:nvSpPr>
          <p:cNvPr id="108" name="Arrow: Up 107">
            <a:extLst>
              <a:ext uri="{FF2B5EF4-FFF2-40B4-BE49-F238E27FC236}">
                <a16:creationId xmlns:a16="http://schemas.microsoft.com/office/drawing/2014/main" id="{D6210399-022A-4A92-84EB-72BD5820D69F}"/>
              </a:ext>
            </a:extLst>
          </p:cNvPr>
          <p:cNvSpPr/>
          <p:nvPr/>
        </p:nvSpPr>
        <p:spPr>
          <a:xfrm>
            <a:off x="8831747" y="1838877"/>
            <a:ext cx="185174" cy="1508442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lowchart: Connector 108">
            <a:extLst>
              <a:ext uri="{FF2B5EF4-FFF2-40B4-BE49-F238E27FC236}">
                <a16:creationId xmlns:a16="http://schemas.microsoft.com/office/drawing/2014/main" id="{442E35DF-33E8-4762-A3D4-1E4FCCA28B0A}"/>
              </a:ext>
            </a:extLst>
          </p:cNvPr>
          <p:cNvSpPr/>
          <p:nvPr/>
        </p:nvSpPr>
        <p:spPr>
          <a:xfrm>
            <a:off x="8779843" y="1532865"/>
            <a:ext cx="271462" cy="285749"/>
          </a:xfrm>
          <a:prstGeom prst="flowChartConnector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874891CA-3408-438C-9009-786646F993EC}"/>
              </a:ext>
            </a:extLst>
          </p:cNvPr>
          <p:cNvSpPr/>
          <p:nvPr/>
        </p:nvSpPr>
        <p:spPr>
          <a:xfrm>
            <a:off x="4429111" y="1559571"/>
            <a:ext cx="2780772" cy="268643"/>
          </a:xfrm>
          <a:prstGeom prst="rightArrow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lowchart: Connector 111">
            <a:extLst>
              <a:ext uri="{FF2B5EF4-FFF2-40B4-BE49-F238E27FC236}">
                <a16:creationId xmlns:a16="http://schemas.microsoft.com/office/drawing/2014/main" id="{5C9AEC69-C14D-43EA-B1F7-198B6BE9ADFD}"/>
              </a:ext>
            </a:extLst>
          </p:cNvPr>
          <p:cNvSpPr/>
          <p:nvPr/>
        </p:nvSpPr>
        <p:spPr>
          <a:xfrm>
            <a:off x="4149261" y="1539183"/>
            <a:ext cx="271462" cy="285749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 dirty="0">
              <a:solidFill>
                <a:srgbClr val="00206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42AAF6-D0F7-4567-8BB2-AE5BE899DBF4}"/>
              </a:ext>
            </a:extLst>
          </p:cNvPr>
          <p:cNvSpPr txBox="1"/>
          <p:nvPr/>
        </p:nvSpPr>
        <p:spPr>
          <a:xfrm>
            <a:off x="3045538" y="1796450"/>
            <a:ext cx="11031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Base Project Repo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DABAD8E-1B0C-4006-A7E9-49212319D522}"/>
              </a:ext>
            </a:extLst>
          </p:cNvPr>
          <p:cNvSpPr/>
          <p:nvPr/>
        </p:nvSpPr>
        <p:spPr>
          <a:xfrm>
            <a:off x="2470511" y="1587369"/>
            <a:ext cx="1373642" cy="229026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C4K Base Environment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510697A1-794E-4A24-8AC1-C6E81B9C24D2}"/>
              </a:ext>
            </a:extLst>
          </p:cNvPr>
          <p:cNvSpPr txBox="1"/>
          <p:nvPr/>
        </p:nvSpPr>
        <p:spPr>
          <a:xfrm>
            <a:off x="4711938" y="1565248"/>
            <a:ext cx="120667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Development</a:t>
            </a:r>
          </a:p>
        </p:txBody>
      </p:sp>
      <p:sp>
        <p:nvSpPr>
          <p:cNvPr id="114" name="Arrow: Right 113">
            <a:extLst>
              <a:ext uri="{FF2B5EF4-FFF2-40B4-BE49-F238E27FC236}">
                <a16:creationId xmlns:a16="http://schemas.microsoft.com/office/drawing/2014/main" id="{5DE9AC32-F54A-4C92-982E-73C731F19ACB}"/>
              </a:ext>
            </a:extLst>
          </p:cNvPr>
          <p:cNvSpPr/>
          <p:nvPr/>
        </p:nvSpPr>
        <p:spPr>
          <a:xfrm>
            <a:off x="3866827" y="1596695"/>
            <a:ext cx="292161" cy="209056"/>
          </a:xfrm>
          <a:prstGeom prst="rightArrow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47B9FA-E380-4BA0-8D60-02C0C597DFF2}"/>
              </a:ext>
            </a:extLst>
          </p:cNvPr>
          <p:cNvSpPr/>
          <p:nvPr/>
        </p:nvSpPr>
        <p:spPr>
          <a:xfrm>
            <a:off x="4716208" y="2429536"/>
            <a:ext cx="422368" cy="387906"/>
          </a:xfrm>
          <a:prstGeom prst="ellipse">
            <a:avLst/>
          </a:prstGeom>
          <a:solidFill>
            <a:srgbClr val="68D1DC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b="1" dirty="0"/>
              <a:t>SubBranch</a:t>
            </a: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76BB9F74-1A98-418E-A58D-E44471CE4FA0}"/>
              </a:ext>
            </a:extLst>
          </p:cNvPr>
          <p:cNvSpPr/>
          <p:nvPr/>
        </p:nvSpPr>
        <p:spPr>
          <a:xfrm>
            <a:off x="4735258" y="2858161"/>
            <a:ext cx="422368" cy="387906"/>
          </a:xfrm>
          <a:prstGeom prst="ellipse">
            <a:avLst/>
          </a:prstGeom>
          <a:solidFill>
            <a:srgbClr val="68D1DC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b="1"/>
              <a:t>SubBranch</a:t>
            </a:r>
            <a:endParaRPr lang="en-US" sz="400" b="1" dirty="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B9BBDA70-0348-4C5A-9560-43EF3562AC51}"/>
              </a:ext>
            </a:extLst>
          </p:cNvPr>
          <p:cNvSpPr/>
          <p:nvPr/>
        </p:nvSpPr>
        <p:spPr>
          <a:xfrm>
            <a:off x="4754308" y="3267736"/>
            <a:ext cx="422368" cy="387906"/>
          </a:xfrm>
          <a:prstGeom prst="ellipse">
            <a:avLst/>
          </a:prstGeom>
          <a:solidFill>
            <a:srgbClr val="68D1DC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b="1"/>
              <a:t>SubBranch</a:t>
            </a:r>
            <a:endParaRPr lang="en-US" sz="400" b="1" dirty="0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A51E88AF-6CC6-4187-BDAE-DD1F41C70395}"/>
              </a:ext>
            </a:extLst>
          </p:cNvPr>
          <p:cNvSpPr/>
          <p:nvPr/>
        </p:nvSpPr>
        <p:spPr>
          <a:xfrm>
            <a:off x="4760990" y="4268930"/>
            <a:ext cx="422368" cy="387906"/>
          </a:xfrm>
          <a:prstGeom prst="ellipse">
            <a:avLst/>
          </a:prstGeom>
          <a:solidFill>
            <a:srgbClr val="68D1DC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b="1" dirty="0"/>
              <a:t>Sub-Branch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9B13E7FC-998D-470E-BE25-D65E397CC808}"/>
              </a:ext>
            </a:extLst>
          </p:cNvPr>
          <p:cNvCxnSpPr>
            <a:cxnSpLocks/>
          </p:cNvCxnSpPr>
          <p:nvPr/>
        </p:nvCxnSpPr>
        <p:spPr>
          <a:xfrm rot="16200000" flipH="1">
            <a:off x="4278666" y="2154642"/>
            <a:ext cx="845194" cy="141324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3" name="Connector: Elbow 122">
            <a:extLst>
              <a:ext uri="{FF2B5EF4-FFF2-40B4-BE49-F238E27FC236}">
                <a16:creationId xmlns:a16="http://schemas.microsoft.com/office/drawing/2014/main" id="{069E0A77-2875-4D42-BF5E-9A1FEC98DB5C}"/>
              </a:ext>
            </a:extLst>
          </p:cNvPr>
          <p:cNvCxnSpPr>
            <a:cxnSpLocks/>
            <a:endCxn id="117" idx="2"/>
          </p:cNvCxnSpPr>
          <p:nvPr/>
        </p:nvCxnSpPr>
        <p:spPr>
          <a:xfrm rot="16200000" flipH="1">
            <a:off x="4267270" y="2974651"/>
            <a:ext cx="837544" cy="136532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Connector: Elbow 126">
            <a:extLst>
              <a:ext uri="{FF2B5EF4-FFF2-40B4-BE49-F238E27FC236}">
                <a16:creationId xmlns:a16="http://schemas.microsoft.com/office/drawing/2014/main" id="{E92AC6FD-2AFA-4B49-9B54-0A6C8A87B19F}"/>
              </a:ext>
            </a:extLst>
          </p:cNvPr>
          <p:cNvCxnSpPr>
            <a:cxnSpLocks/>
          </p:cNvCxnSpPr>
          <p:nvPr/>
        </p:nvCxnSpPr>
        <p:spPr>
          <a:xfrm rot="16200000" flipH="1">
            <a:off x="4267387" y="2408191"/>
            <a:ext cx="880906" cy="16627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Connector: Elbow 128">
            <a:extLst>
              <a:ext uri="{FF2B5EF4-FFF2-40B4-BE49-F238E27FC236}">
                <a16:creationId xmlns:a16="http://schemas.microsoft.com/office/drawing/2014/main" id="{062DF5CE-4D45-45BF-9924-5CE96D5F86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91375" y="3896443"/>
            <a:ext cx="995856" cy="137024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0" name="Rectangle 129">
            <a:extLst>
              <a:ext uri="{FF2B5EF4-FFF2-40B4-BE49-F238E27FC236}">
                <a16:creationId xmlns:a16="http://schemas.microsoft.com/office/drawing/2014/main" id="{EA1124A8-923D-4E30-BE5D-E539F127DA33}"/>
              </a:ext>
            </a:extLst>
          </p:cNvPr>
          <p:cNvSpPr/>
          <p:nvPr/>
        </p:nvSpPr>
        <p:spPr>
          <a:xfrm>
            <a:off x="5206031" y="4400758"/>
            <a:ext cx="5123359" cy="158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rgbClr val="002060"/>
                </a:solidFill>
              </a:rPr>
              <a:t>Integration_Branch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DEC5773-DB75-4AB8-8ABA-066661EBC9D6}"/>
              </a:ext>
            </a:extLst>
          </p:cNvPr>
          <p:cNvSpPr/>
          <p:nvPr/>
        </p:nvSpPr>
        <p:spPr>
          <a:xfrm>
            <a:off x="9385448" y="4343245"/>
            <a:ext cx="846610" cy="27551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b="1" dirty="0"/>
              <a:t>Final Integration Testing</a:t>
            </a:r>
          </a:p>
        </p:txBody>
      </p:sp>
      <p:sp>
        <p:nvSpPr>
          <p:cNvPr id="137" name="Flowchart: Connector 136">
            <a:extLst>
              <a:ext uri="{FF2B5EF4-FFF2-40B4-BE49-F238E27FC236}">
                <a16:creationId xmlns:a16="http://schemas.microsoft.com/office/drawing/2014/main" id="{DAAFD3FF-C171-45D0-8D4B-C3E6A062AD09}"/>
              </a:ext>
            </a:extLst>
          </p:cNvPr>
          <p:cNvSpPr/>
          <p:nvPr/>
        </p:nvSpPr>
        <p:spPr>
          <a:xfrm>
            <a:off x="8907534" y="4333007"/>
            <a:ext cx="271462" cy="285749"/>
          </a:xfrm>
          <a:prstGeom prst="flowChartConnector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1" name="Arrow: Up 140">
            <a:extLst>
              <a:ext uri="{FF2B5EF4-FFF2-40B4-BE49-F238E27FC236}">
                <a16:creationId xmlns:a16="http://schemas.microsoft.com/office/drawing/2014/main" id="{707C321C-0289-4582-A458-21D9A1654756}"/>
              </a:ext>
            </a:extLst>
          </p:cNvPr>
          <p:cNvSpPr/>
          <p:nvPr/>
        </p:nvSpPr>
        <p:spPr>
          <a:xfrm>
            <a:off x="10209495" y="1825493"/>
            <a:ext cx="185174" cy="2725916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Flowchart: Connector 141">
            <a:extLst>
              <a:ext uri="{FF2B5EF4-FFF2-40B4-BE49-F238E27FC236}">
                <a16:creationId xmlns:a16="http://schemas.microsoft.com/office/drawing/2014/main" id="{31BD061D-BCCE-46B6-9586-DB5E8BF03613}"/>
              </a:ext>
            </a:extLst>
          </p:cNvPr>
          <p:cNvSpPr/>
          <p:nvPr/>
        </p:nvSpPr>
        <p:spPr>
          <a:xfrm>
            <a:off x="10166636" y="1517208"/>
            <a:ext cx="271462" cy="285749"/>
          </a:xfrm>
          <a:prstGeom prst="flowChartConnector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7D27B016-717B-43BF-9165-995D79FE111D}"/>
              </a:ext>
            </a:extLst>
          </p:cNvPr>
          <p:cNvSpPr/>
          <p:nvPr/>
        </p:nvSpPr>
        <p:spPr>
          <a:xfrm>
            <a:off x="7467237" y="1558435"/>
            <a:ext cx="455136" cy="265281"/>
          </a:xfrm>
          <a:prstGeom prst="rightArrow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Arrow: Right 145">
            <a:extLst>
              <a:ext uri="{FF2B5EF4-FFF2-40B4-BE49-F238E27FC236}">
                <a16:creationId xmlns:a16="http://schemas.microsoft.com/office/drawing/2014/main" id="{B03E9555-DA2D-4057-8473-CE49C8B7B260}"/>
              </a:ext>
            </a:extLst>
          </p:cNvPr>
          <p:cNvSpPr/>
          <p:nvPr/>
        </p:nvSpPr>
        <p:spPr>
          <a:xfrm>
            <a:off x="8196643" y="1557419"/>
            <a:ext cx="582487" cy="265281"/>
          </a:xfrm>
          <a:prstGeom prst="rightArrow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Arrow: Right 146">
            <a:extLst>
              <a:ext uri="{FF2B5EF4-FFF2-40B4-BE49-F238E27FC236}">
                <a16:creationId xmlns:a16="http://schemas.microsoft.com/office/drawing/2014/main" id="{92FFB748-4C0B-4F19-93F8-78E73682D78A}"/>
              </a:ext>
            </a:extLst>
          </p:cNvPr>
          <p:cNvSpPr/>
          <p:nvPr/>
        </p:nvSpPr>
        <p:spPr>
          <a:xfrm>
            <a:off x="9057631" y="1557419"/>
            <a:ext cx="1108619" cy="265281"/>
          </a:xfrm>
          <a:prstGeom prst="rightArrow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Flowchart: Connector 147">
            <a:extLst>
              <a:ext uri="{FF2B5EF4-FFF2-40B4-BE49-F238E27FC236}">
                <a16:creationId xmlns:a16="http://schemas.microsoft.com/office/drawing/2014/main" id="{5EDF29A6-1EAF-4CD1-8E24-EB67A277AC5C}"/>
              </a:ext>
            </a:extLst>
          </p:cNvPr>
          <p:cNvSpPr/>
          <p:nvPr/>
        </p:nvSpPr>
        <p:spPr>
          <a:xfrm>
            <a:off x="5968571" y="1549269"/>
            <a:ext cx="292748" cy="273775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 dirty="0">
              <a:solidFill>
                <a:srgbClr val="002060"/>
              </a:solidFill>
            </a:endParaRPr>
          </a:p>
        </p:txBody>
      </p:sp>
      <p:sp>
        <p:nvSpPr>
          <p:cNvPr id="156" name="Flowchart: Connector 155">
            <a:extLst>
              <a:ext uri="{FF2B5EF4-FFF2-40B4-BE49-F238E27FC236}">
                <a16:creationId xmlns:a16="http://schemas.microsoft.com/office/drawing/2014/main" id="{B5A6A09F-972A-4958-9412-71AECBB1C7BA}"/>
              </a:ext>
            </a:extLst>
          </p:cNvPr>
          <p:cNvSpPr/>
          <p:nvPr/>
        </p:nvSpPr>
        <p:spPr>
          <a:xfrm>
            <a:off x="7528046" y="1532331"/>
            <a:ext cx="262549" cy="306157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 dirty="0">
              <a:solidFill>
                <a:srgbClr val="002060"/>
              </a:solidFill>
            </a:endParaRPr>
          </a:p>
        </p:txBody>
      </p:sp>
      <p:sp>
        <p:nvSpPr>
          <p:cNvPr id="157" name="Flowchart: Connector 156">
            <a:extLst>
              <a:ext uri="{FF2B5EF4-FFF2-40B4-BE49-F238E27FC236}">
                <a16:creationId xmlns:a16="http://schemas.microsoft.com/office/drawing/2014/main" id="{62E41835-288E-426F-8408-99988C494E6E}"/>
              </a:ext>
            </a:extLst>
          </p:cNvPr>
          <p:cNvSpPr/>
          <p:nvPr/>
        </p:nvSpPr>
        <p:spPr>
          <a:xfrm>
            <a:off x="8305808" y="1571989"/>
            <a:ext cx="308498" cy="285749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 dirty="0">
              <a:solidFill>
                <a:srgbClr val="002060"/>
              </a:solidFill>
            </a:endParaRPr>
          </a:p>
        </p:txBody>
      </p:sp>
      <p:sp>
        <p:nvSpPr>
          <p:cNvPr id="158" name="Flowchart: Connector 157">
            <a:extLst>
              <a:ext uri="{FF2B5EF4-FFF2-40B4-BE49-F238E27FC236}">
                <a16:creationId xmlns:a16="http://schemas.microsoft.com/office/drawing/2014/main" id="{9D43633C-F464-419C-8312-5A80C0793FB3}"/>
              </a:ext>
            </a:extLst>
          </p:cNvPr>
          <p:cNvSpPr/>
          <p:nvPr/>
        </p:nvSpPr>
        <p:spPr>
          <a:xfrm>
            <a:off x="9433502" y="1549269"/>
            <a:ext cx="287987" cy="308469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 dirty="0">
              <a:solidFill>
                <a:srgbClr val="002060"/>
              </a:solidFill>
            </a:endParaRP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7B1D1A25-91C0-4F2E-813B-C1D514B96A44}"/>
              </a:ext>
            </a:extLst>
          </p:cNvPr>
          <p:cNvSpPr/>
          <p:nvPr/>
        </p:nvSpPr>
        <p:spPr>
          <a:xfrm>
            <a:off x="1625818" y="39401"/>
            <a:ext cx="704871" cy="761607"/>
          </a:xfrm>
          <a:prstGeom prst="ellipse">
            <a:avLst/>
          </a:prstGeom>
          <a:solidFill>
            <a:srgbClr val="68D1DC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b="1" dirty="0"/>
              <a:t>Sub-branch</a:t>
            </a: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5D94EA02-4C0C-4111-99A3-53FADF1C7409}"/>
              </a:ext>
            </a:extLst>
          </p:cNvPr>
          <p:cNvSpPr/>
          <p:nvPr/>
        </p:nvSpPr>
        <p:spPr>
          <a:xfrm>
            <a:off x="5982820" y="508686"/>
            <a:ext cx="3347139" cy="23288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Unit-Test &amp; Static Analysis</a:t>
            </a:r>
          </a:p>
          <a:p>
            <a:pPr algn="ctr"/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68" name="Arrow: Right 167">
            <a:extLst>
              <a:ext uri="{FF2B5EF4-FFF2-40B4-BE49-F238E27FC236}">
                <a16:creationId xmlns:a16="http://schemas.microsoft.com/office/drawing/2014/main" id="{2A3A7CAB-79D2-4E47-9C5F-1A4A91ACCDE2}"/>
              </a:ext>
            </a:extLst>
          </p:cNvPr>
          <p:cNvSpPr/>
          <p:nvPr/>
        </p:nvSpPr>
        <p:spPr>
          <a:xfrm>
            <a:off x="10447967" y="1528129"/>
            <a:ext cx="585971" cy="265281"/>
          </a:xfrm>
          <a:prstGeom prst="rightArrow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lowchart: Connector 168">
            <a:extLst>
              <a:ext uri="{FF2B5EF4-FFF2-40B4-BE49-F238E27FC236}">
                <a16:creationId xmlns:a16="http://schemas.microsoft.com/office/drawing/2014/main" id="{DB1B049A-1484-44AF-9768-712A5AD6C8F1}"/>
              </a:ext>
            </a:extLst>
          </p:cNvPr>
          <p:cNvSpPr/>
          <p:nvPr/>
        </p:nvSpPr>
        <p:spPr>
          <a:xfrm>
            <a:off x="10788074" y="1530179"/>
            <a:ext cx="235223" cy="251055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 dirty="0">
              <a:solidFill>
                <a:srgbClr val="002060"/>
              </a:solidFill>
            </a:endParaRPr>
          </a:p>
        </p:txBody>
      </p:sp>
      <p:cxnSp>
        <p:nvCxnSpPr>
          <p:cNvPr id="50" name="Connector: Curved 49">
            <a:extLst>
              <a:ext uri="{FF2B5EF4-FFF2-40B4-BE49-F238E27FC236}">
                <a16:creationId xmlns:a16="http://schemas.microsoft.com/office/drawing/2014/main" id="{E910DB2A-D653-4450-9FFC-23AD47189434}"/>
              </a:ext>
            </a:extLst>
          </p:cNvPr>
          <p:cNvCxnSpPr>
            <a:stCxn id="204" idx="2"/>
            <a:endCxn id="112" idx="0"/>
          </p:cNvCxnSpPr>
          <p:nvPr/>
        </p:nvCxnSpPr>
        <p:spPr>
          <a:xfrm rot="5400000">
            <a:off x="5696306" y="-413422"/>
            <a:ext cx="541292" cy="3363919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2" name="Connector: Curved 51">
            <a:extLst>
              <a:ext uri="{FF2B5EF4-FFF2-40B4-BE49-F238E27FC236}">
                <a16:creationId xmlns:a16="http://schemas.microsoft.com/office/drawing/2014/main" id="{71A47768-30B5-4267-BF60-9CEC65A5AD0D}"/>
              </a:ext>
            </a:extLst>
          </p:cNvPr>
          <p:cNvCxnSpPr>
            <a:cxnSpLocks/>
            <a:stCxn id="204" idx="2"/>
            <a:endCxn id="148" idx="0"/>
          </p:cNvCxnSpPr>
          <p:nvPr/>
        </p:nvCxnSpPr>
        <p:spPr>
          <a:xfrm rot="5400000">
            <a:off x="6606239" y="506597"/>
            <a:ext cx="551378" cy="153396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4" name="Connector: Curved 53">
            <a:extLst>
              <a:ext uri="{FF2B5EF4-FFF2-40B4-BE49-F238E27FC236}">
                <a16:creationId xmlns:a16="http://schemas.microsoft.com/office/drawing/2014/main" id="{CA082834-3155-4602-B633-CE93C3ADE841}"/>
              </a:ext>
            </a:extLst>
          </p:cNvPr>
          <p:cNvCxnSpPr>
            <a:stCxn id="204" idx="2"/>
          </p:cNvCxnSpPr>
          <p:nvPr/>
        </p:nvCxnSpPr>
        <p:spPr>
          <a:xfrm rot="5400000">
            <a:off x="7403135" y="1243667"/>
            <a:ext cx="491552" cy="12700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52C6314D-FA26-495D-BA76-03B22FE0525F}"/>
              </a:ext>
            </a:extLst>
          </p:cNvPr>
          <p:cNvCxnSpPr>
            <a:cxnSpLocks/>
            <a:stCxn id="204" idx="2"/>
            <a:endCxn id="157" idx="0"/>
          </p:cNvCxnSpPr>
          <p:nvPr/>
        </p:nvCxnSpPr>
        <p:spPr>
          <a:xfrm rot="16200000" flipH="1">
            <a:off x="7767435" y="879367"/>
            <a:ext cx="574098" cy="81114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1" name="Connector: Curved 60">
            <a:extLst>
              <a:ext uri="{FF2B5EF4-FFF2-40B4-BE49-F238E27FC236}">
                <a16:creationId xmlns:a16="http://schemas.microsoft.com/office/drawing/2014/main" id="{88A4F2F6-9B1D-4344-ABEA-93B22EC44E8D}"/>
              </a:ext>
            </a:extLst>
          </p:cNvPr>
          <p:cNvCxnSpPr>
            <a:cxnSpLocks/>
            <a:stCxn id="204" idx="2"/>
            <a:endCxn id="158" idx="0"/>
          </p:cNvCxnSpPr>
          <p:nvPr/>
        </p:nvCxnSpPr>
        <p:spPr>
          <a:xfrm rot="16200000" flipH="1">
            <a:off x="8337514" y="309287"/>
            <a:ext cx="551378" cy="1928585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4" name="Connector: Curved 63">
            <a:extLst>
              <a:ext uri="{FF2B5EF4-FFF2-40B4-BE49-F238E27FC236}">
                <a16:creationId xmlns:a16="http://schemas.microsoft.com/office/drawing/2014/main" id="{61A572C6-5E63-4671-AAFE-833D1868A31A}"/>
              </a:ext>
            </a:extLst>
          </p:cNvPr>
          <p:cNvCxnSpPr>
            <a:stCxn id="204" idx="2"/>
            <a:endCxn id="169" idx="0"/>
          </p:cNvCxnSpPr>
          <p:nvPr/>
        </p:nvCxnSpPr>
        <p:spPr>
          <a:xfrm rot="16200000" flipH="1">
            <a:off x="9011154" y="-364353"/>
            <a:ext cx="532288" cy="3256775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E6249E95-EE01-4058-96CF-C573141B45D8}"/>
              </a:ext>
            </a:extLst>
          </p:cNvPr>
          <p:cNvGrpSpPr/>
          <p:nvPr/>
        </p:nvGrpSpPr>
        <p:grpSpPr>
          <a:xfrm>
            <a:off x="8293263" y="1547881"/>
            <a:ext cx="314475" cy="318495"/>
            <a:chOff x="1749887" y="1196150"/>
            <a:chExt cx="314475" cy="318495"/>
          </a:xfrm>
        </p:grpSpPr>
        <p:sp>
          <p:nvSpPr>
            <p:cNvPr id="200" name="Flowchart: Connector 199">
              <a:extLst>
                <a:ext uri="{FF2B5EF4-FFF2-40B4-BE49-F238E27FC236}">
                  <a16:creationId xmlns:a16="http://schemas.microsoft.com/office/drawing/2014/main" id="{BCB078A2-267D-41A6-8E3E-FAF4DCD41D88}"/>
                </a:ext>
              </a:extLst>
            </p:cNvPr>
            <p:cNvSpPr/>
            <p:nvPr/>
          </p:nvSpPr>
          <p:spPr>
            <a:xfrm>
              <a:off x="1771394" y="1196150"/>
              <a:ext cx="271462" cy="285749"/>
            </a:xfrm>
            <a:prstGeom prst="flowChartConnecto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>
                <a:solidFill>
                  <a:srgbClr val="002060"/>
                </a:solidFill>
              </a:endParaRPr>
            </a:p>
          </p:txBody>
        </p:sp>
        <p:pic>
          <p:nvPicPr>
            <p:cNvPr id="201" name="Picture 200">
              <a:extLst>
                <a:ext uri="{FF2B5EF4-FFF2-40B4-BE49-F238E27FC236}">
                  <a16:creationId xmlns:a16="http://schemas.microsoft.com/office/drawing/2014/main" id="{19872470-7D40-4C08-9D1D-1FF497F0D3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49887" y="1204120"/>
              <a:ext cx="314475" cy="310525"/>
            </a:xfrm>
            <a:prstGeom prst="rect">
              <a:avLst/>
            </a:prstGeom>
          </p:spPr>
        </p:pic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1D16953D-6122-479E-A351-C75318328B20}"/>
              </a:ext>
            </a:extLst>
          </p:cNvPr>
          <p:cNvGrpSpPr/>
          <p:nvPr/>
        </p:nvGrpSpPr>
        <p:grpSpPr>
          <a:xfrm>
            <a:off x="7493504" y="1521830"/>
            <a:ext cx="314475" cy="318495"/>
            <a:chOff x="1749887" y="1196150"/>
            <a:chExt cx="314475" cy="318495"/>
          </a:xfrm>
        </p:grpSpPr>
        <p:sp>
          <p:nvSpPr>
            <p:cNvPr id="205" name="Flowchart: Connector 204">
              <a:extLst>
                <a:ext uri="{FF2B5EF4-FFF2-40B4-BE49-F238E27FC236}">
                  <a16:creationId xmlns:a16="http://schemas.microsoft.com/office/drawing/2014/main" id="{58E63F23-B343-497C-9CAF-A4A1B1EE3B53}"/>
                </a:ext>
              </a:extLst>
            </p:cNvPr>
            <p:cNvSpPr/>
            <p:nvPr/>
          </p:nvSpPr>
          <p:spPr>
            <a:xfrm>
              <a:off x="1771394" y="1196150"/>
              <a:ext cx="271462" cy="285749"/>
            </a:xfrm>
            <a:prstGeom prst="flowChartConnecto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>
                <a:solidFill>
                  <a:srgbClr val="002060"/>
                </a:solidFill>
              </a:endParaRPr>
            </a:p>
          </p:txBody>
        </p:sp>
        <p:pic>
          <p:nvPicPr>
            <p:cNvPr id="206" name="Picture 205">
              <a:extLst>
                <a:ext uri="{FF2B5EF4-FFF2-40B4-BE49-F238E27FC236}">
                  <a16:creationId xmlns:a16="http://schemas.microsoft.com/office/drawing/2014/main" id="{4A9637AD-EF9E-4DD7-809E-3538339BE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49887" y="1204120"/>
              <a:ext cx="314475" cy="310525"/>
            </a:xfrm>
            <a:prstGeom prst="rect">
              <a:avLst/>
            </a:prstGeom>
          </p:spPr>
        </p:pic>
      </p:grp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B20B535F-8BE1-4FD8-BC57-E6E802B84D7B}"/>
              </a:ext>
            </a:extLst>
          </p:cNvPr>
          <p:cNvGrpSpPr/>
          <p:nvPr/>
        </p:nvGrpSpPr>
        <p:grpSpPr>
          <a:xfrm>
            <a:off x="5960183" y="1549470"/>
            <a:ext cx="314475" cy="318495"/>
            <a:chOff x="1749887" y="1196150"/>
            <a:chExt cx="314475" cy="318495"/>
          </a:xfrm>
        </p:grpSpPr>
        <p:sp>
          <p:nvSpPr>
            <p:cNvPr id="208" name="Flowchart: Connector 207">
              <a:extLst>
                <a:ext uri="{FF2B5EF4-FFF2-40B4-BE49-F238E27FC236}">
                  <a16:creationId xmlns:a16="http://schemas.microsoft.com/office/drawing/2014/main" id="{A5588CA3-01E6-497B-BA35-36F9A4E6738C}"/>
                </a:ext>
              </a:extLst>
            </p:cNvPr>
            <p:cNvSpPr/>
            <p:nvPr/>
          </p:nvSpPr>
          <p:spPr>
            <a:xfrm>
              <a:off x="1771394" y="1196150"/>
              <a:ext cx="271462" cy="285749"/>
            </a:xfrm>
            <a:prstGeom prst="flowChartConnecto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>
                <a:solidFill>
                  <a:srgbClr val="002060"/>
                </a:solidFill>
              </a:endParaRPr>
            </a:p>
          </p:txBody>
        </p:sp>
        <p:pic>
          <p:nvPicPr>
            <p:cNvPr id="209" name="Picture 208">
              <a:extLst>
                <a:ext uri="{FF2B5EF4-FFF2-40B4-BE49-F238E27FC236}">
                  <a16:creationId xmlns:a16="http://schemas.microsoft.com/office/drawing/2014/main" id="{FE48F785-343B-4915-B4D0-56A11880A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49887" y="1204120"/>
              <a:ext cx="314475" cy="310525"/>
            </a:xfrm>
            <a:prstGeom prst="rect">
              <a:avLst/>
            </a:prstGeom>
          </p:spPr>
        </p:pic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65B6BDC5-3510-4C45-9926-5DEBB0BCE475}"/>
              </a:ext>
            </a:extLst>
          </p:cNvPr>
          <p:cNvGrpSpPr/>
          <p:nvPr/>
        </p:nvGrpSpPr>
        <p:grpSpPr>
          <a:xfrm>
            <a:off x="4132366" y="1548439"/>
            <a:ext cx="314475" cy="318495"/>
            <a:chOff x="1749887" y="1196150"/>
            <a:chExt cx="314475" cy="318495"/>
          </a:xfrm>
        </p:grpSpPr>
        <p:sp>
          <p:nvSpPr>
            <p:cNvPr id="212" name="Flowchart: Connector 211">
              <a:extLst>
                <a:ext uri="{FF2B5EF4-FFF2-40B4-BE49-F238E27FC236}">
                  <a16:creationId xmlns:a16="http://schemas.microsoft.com/office/drawing/2014/main" id="{64C4402A-36C3-4C90-A48B-0B21E197345D}"/>
                </a:ext>
              </a:extLst>
            </p:cNvPr>
            <p:cNvSpPr/>
            <p:nvPr/>
          </p:nvSpPr>
          <p:spPr>
            <a:xfrm>
              <a:off x="1771394" y="1196150"/>
              <a:ext cx="271462" cy="285749"/>
            </a:xfrm>
            <a:prstGeom prst="flowChartConnecto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>
                <a:solidFill>
                  <a:srgbClr val="002060"/>
                </a:solidFill>
              </a:endParaRPr>
            </a:p>
          </p:txBody>
        </p:sp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843F36A2-436A-481E-BE9E-C68588773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49887" y="1204120"/>
              <a:ext cx="314475" cy="310525"/>
            </a:xfrm>
            <a:prstGeom prst="rect">
              <a:avLst/>
            </a:prstGeom>
          </p:spPr>
        </p:pic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7868D2CC-2C66-4F7B-A951-E45BB1EF7755}"/>
              </a:ext>
            </a:extLst>
          </p:cNvPr>
          <p:cNvGrpSpPr/>
          <p:nvPr/>
        </p:nvGrpSpPr>
        <p:grpSpPr>
          <a:xfrm>
            <a:off x="10740969" y="1500834"/>
            <a:ext cx="314475" cy="318495"/>
            <a:chOff x="1749887" y="1196150"/>
            <a:chExt cx="314475" cy="318495"/>
          </a:xfrm>
        </p:grpSpPr>
        <p:sp>
          <p:nvSpPr>
            <p:cNvPr id="217" name="Flowchart: Connector 216">
              <a:extLst>
                <a:ext uri="{FF2B5EF4-FFF2-40B4-BE49-F238E27FC236}">
                  <a16:creationId xmlns:a16="http://schemas.microsoft.com/office/drawing/2014/main" id="{84C0DA29-56FE-489B-A310-E08111374D54}"/>
                </a:ext>
              </a:extLst>
            </p:cNvPr>
            <p:cNvSpPr/>
            <p:nvPr/>
          </p:nvSpPr>
          <p:spPr>
            <a:xfrm>
              <a:off x="1771394" y="1196150"/>
              <a:ext cx="271462" cy="285749"/>
            </a:xfrm>
            <a:prstGeom prst="flowChartConnecto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>
                <a:solidFill>
                  <a:srgbClr val="002060"/>
                </a:solidFill>
              </a:endParaRPr>
            </a:p>
          </p:txBody>
        </p:sp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E40A4D7E-89E0-4DB2-9D59-1E782AFC8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49887" y="1204120"/>
              <a:ext cx="314475" cy="310525"/>
            </a:xfrm>
            <a:prstGeom prst="rect">
              <a:avLst/>
            </a:prstGeom>
          </p:spPr>
        </p:pic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33FFF887-52BA-4A87-9D03-F2B4D7CF84EA}"/>
              </a:ext>
            </a:extLst>
          </p:cNvPr>
          <p:cNvGrpSpPr/>
          <p:nvPr/>
        </p:nvGrpSpPr>
        <p:grpSpPr>
          <a:xfrm>
            <a:off x="9418345" y="1549514"/>
            <a:ext cx="314475" cy="318495"/>
            <a:chOff x="1749887" y="1196150"/>
            <a:chExt cx="314475" cy="318495"/>
          </a:xfrm>
        </p:grpSpPr>
        <p:sp>
          <p:nvSpPr>
            <p:cNvPr id="220" name="Flowchart: Connector 219">
              <a:extLst>
                <a:ext uri="{FF2B5EF4-FFF2-40B4-BE49-F238E27FC236}">
                  <a16:creationId xmlns:a16="http://schemas.microsoft.com/office/drawing/2014/main" id="{43E73967-8D0A-4E58-A11C-CA82DBE0CDAE}"/>
                </a:ext>
              </a:extLst>
            </p:cNvPr>
            <p:cNvSpPr/>
            <p:nvPr/>
          </p:nvSpPr>
          <p:spPr>
            <a:xfrm>
              <a:off x="1771394" y="1196150"/>
              <a:ext cx="271462" cy="285749"/>
            </a:xfrm>
            <a:prstGeom prst="flowChartConnecto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>
                <a:solidFill>
                  <a:srgbClr val="002060"/>
                </a:solidFill>
              </a:endParaRPr>
            </a:p>
          </p:txBody>
        </p:sp>
        <p:pic>
          <p:nvPicPr>
            <p:cNvPr id="221" name="Picture 220">
              <a:extLst>
                <a:ext uri="{FF2B5EF4-FFF2-40B4-BE49-F238E27FC236}">
                  <a16:creationId xmlns:a16="http://schemas.microsoft.com/office/drawing/2014/main" id="{80EAD627-08A0-490B-837E-A1BE2FC8BA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49887" y="1204120"/>
              <a:ext cx="314475" cy="310525"/>
            </a:xfrm>
            <a:prstGeom prst="rect">
              <a:avLst/>
            </a:prstGeom>
          </p:spPr>
        </p:pic>
      </p:grpSp>
      <p:grpSp>
        <p:nvGrpSpPr>
          <p:cNvPr id="222" name="Group 221" descr="Build">
            <a:extLst>
              <a:ext uri="{FF2B5EF4-FFF2-40B4-BE49-F238E27FC236}">
                <a16:creationId xmlns:a16="http://schemas.microsoft.com/office/drawing/2014/main" id="{5468CA38-C23C-460D-BBB5-EDB955E05D41}"/>
              </a:ext>
            </a:extLst>
          </p:cNvPr>
          <p:cNvGrpSpPr/>
          <p:nvPr/>
        </p:nvGrpSpPr>
        <p:grpSpPr>
          <a:xfrm>
            <a:off x="84174" y="896936"/>
            <a:ext cx="726224" cy="764768"/>
            <a:chOff x="1749887" y="1196150"/>
            <a:chExt cx="314475" cy="318495"/>
          </a:xfrm>
        </p:grpSpPr>
        <p:sp>
          <p:nvSpPr>
            <p:cNvPr id="223" name="Flowchart: Connector 222">
              <a:extLst>
                <a:ext uri="{FF2B5EF4-FFF2-40B4-BE49-F238E27FC236}">
                  <a16:creationId xmlns:a16="http://schemas.microsoft.com/office/drawing/2014/main" id="{393EB476-5988-4603-B234-E12A8DD4B37C}"/>
                </a:ext>
              </a:extLst>
            </p:cNvPr>
            <p:cNvSpPr/>
            <p:nvPr/>
          </p:nvSpPr>
          <p:spPr>
            <a:xfrm>
              <a:off x="1771394" y="1196150"/>
              <a:ext cx="271462" cy="285749"/>
            </a:xfrm>
            <a:prstGeom prst="flowChartConnecto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>
                <a:solidFill>
                  <a:srgbClr val="002060"/>
                </a:solidFill>
              </a:endParaRPr>
            </a:p>
          </p:txBody>
        </p:sp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350D0C24-31D6-4C90-8658-3F7821A0D3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49887" y="1204120"/>
              <a:ext cx="314475" cy="310525"/>
            </a:xfrm>
            <a:prstGeom prst="rect">
              <a:avLst/>
            </a:prstGeom>
          </p:spPr>
        </p:pic>
      </p:grpSp>
      <p:sp>
        <p:nvSpPr>
          <p:cNvPr id="173" name="TextBox 172">
            <a:extLst>
              <a:ext uri="{FF2B5EF4-FFF2-40B4-BE49-F238E27FC236}">
                <a16:creationId xmlns:a16="http://schemas.microsoft.com/office/drawing/2014/main" id="{69B42308-532C-43CF-8AE9-9E56EA34A276}"/>
              </a:ext>
            </a:extLst>
          </p:cNvPr>
          <p:cNvSpPr txBox="1"/>
          <p:nvPr/>
        </p:nvSpPr>
        <p:spPr>
          <a:xfrm>
            <a:off x="179575" y="1068128"/>
            <a:ext cx="581159" cy="26161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rgbClr val="212121"/>
                </a:solidFill>
              </a:rPr>
              <a:t>Build</a:t>
            </a:r>
          </a:p>
        </p:txBody>
      </p:sp>
      <p:sp>
        <p:nvSpPr>
          <p:cNvPr id="174" name="Arrow: Striped Right 173">
            <a:extLst>
              <a:ext uri="{FF2B5EF4-FFF2-40B4-BE49-F238E27FC236}">
                <a16:creationId xmlns:a16="http://schemas.microsoft.com/office/drawing/2014/main" id="{58FDB38B-73E3-4BEC-9169-54C34ED2B1F9}"/>
              </a:ext>
            </a:extLst>
          </p:cNvPr>
          <p:cNvSpPr/>
          <p:nvPr/>
        </p:nvSpPr>
        <p:spPr>
          <a:xfrm>
            <a:off x="11078669" y="1519197"/>
            <a:ext cx="942348" cy="274157"/>
          </a:xfrm>
          <a:prstGeom prst="stripedRightArrow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0403276-45FD-4A14-8AAD-D7A98AF5F152}"/>
              </a:ext>
            </a:extLst>
          </p:cNvPr>
          <p:cNvSpPr/>
          <p:nvPr/>
        </p:nvSpPr>
        <p:spPr>
          <a:xfrm>
            <a:off x="6471483" y="4334297"/>
            <a:ext cx="285750" cy="295338"/>
          </a:xfrm>
          <a:prstGeom prst="ellipse">
            <a:avLst/>
          </a:prstGeom>
          <a:solidFill>
            <a:srgbClr val="00B05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19A493CE-9EA7-4AA4-B59A-288E9AF34E67}"/>
              </a:ext>
            </a:extLst>
          </p:cNvPr>
          <p:cNvSpPr/>
          <p:nvPr/>
        </p:nvSpPr>
        <p:spPr>
          <a:xfrm>
            <a:off x="7600244" y="4346550"/>
            <a:ext cx="285750" cy="295338"/>
          </a:xfrm>
          <a:prstGeom prst="ellipse">
            <a:avLst/>
          </a:prstGeom>
          <a:solidFill>
            <a:srgbClr val="00B05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CBB45-E61E-48E7-83ED-B5F140B2D654}"/>
              </a:ext>
            </a:extLst>
          </p:cNvPr>
          <p:cNvSpPr txBox="1"/>
          <p:nvPr/>
        </p:nvSpPr>
        <p:spPr>
          <a:xfrm>
            <a:off x="3884143" y="5075104"/>
            <a:ext cx="11951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Interface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21E9F7-7243-4DC2-9225-9D55F81BA642}"/>
              </a:ext>
            </a:extLst>
          </p:cNvPr>
          <p:cNvSpPr txBox="1"/>
          <p:nvPr/>
        </p:nvSpPr>
        <p:spPr>
          <a:xfrm>
            <a:off x="6631176" y="6975504"/>
            <a:ext cx="1486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BSW/</a:t>
            </a:r>
            <a:r>
              <a:rPr lang="en-US" sz="800" dirty="0" err="1"/>
              <a:t>Cdd</a:t>
            </a:r>
            <a:r>
              <a:rPr lang="en-US" sz="800" dirty="0"/>
              <a:t>/App Integration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57937D6D-2905-48F6-BC10-ADBB95B97BFD}"/>
              </a:ext>
            </a:extLst>
          </p:cNvPr>
          <p:cNvSpPr/>
          <p:nvPr/>
        </p:nvSpPr>
        <p:spPr>
          <a:xfrm>
            <a:off x="8395368" y="4342532"/>
            <a:ext cx="285750" cy="295338"/>
          </a:xfrm>
          <a:prstGeom prst="ellipse">
            <a:avLst/>
          </a:prstGeom>
          <a:solidFill>
            <a:srgbClr val="00B05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1896BF6-7EC4-43A4-B9DB-F2C7A692F23A}"/>
              </a:ext>
            </a:extLst>
          </p:cNvPr>
          <p:cNvCxnSpPr>
            <a:cxnSpLocks/>
            <a:stCxn id="206" idx="2"/>
            <a:endCxn id="104" idx="0"/>
          </p:cNvCxnSpPr>
          <p:nvPr/>
        </p:nvCxnSpPr>
        <p:spPr>
          <a:xfrm flipH="1">
            <a:off x="6614358" y="1840325"/>
            <a:ext cx="1036384" cy="249397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885011E-D5E8-4512-99B4-B62EFF36EC5B}"/>
              </a:ext>
            </a:extLst>
          </p:cNvPr>
          <p:cNvCxnSpPr>
            <a:stCxn id="201" idx="2"/>
            <a:endCxn id="110" idx="0"/>
          </p:cNvCxnSpPr>
          <p:nvPr/>
        </p:nvCxnSpPr>
        <p:spPr>
          <a:xfrm flipH="1">
            <a:off x="7743119" y="1866376"/>
            <a:ext cx="707382" cy="2480174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47523B2-8C70-4093-AB50-303E0083E6C2}"/>
              </a:ext>
            </a:extLst>
          </p:cNvPr>
          <p:cNvCxnSpPr>
            <a:cxnSpLocks/>
            <a:endCxn id="111" idx="0"/>
          </p:cNvCxnSpPr>
          <p:nvPr/>
        </p:nvCxnSpPr>
        <p:spPr>
          <a:xfrm flipH="1">
            <a:off x="8538243" y="1834721"/>
            <a:ext cx="924768" cy="2507811"/>
          </a:xfrm>
          <a:prstGeom prst="straightConnector1">
            <a:avLst/>
          </a:prstGeom>
          <a:ln w="12700"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F9023B78-8717-4148-A299-CA5AF1CFF2CD}"/>
              </a:ext>
            </a:extLst>
          </p:cNvPr>
          <p:cNvCxnSpPr>
            <a:cxnSpLocks/>
          </p:cNvCxnSpPr>
          <p:nvPr/>
        </p:nvCxnSpPr>
        <p:spPr>
          <a:xfrm flipV="1">
            <a:off x="2785580" y="4690862"/>
            <a:ext cx="2185187" cy="597437"/>
          </a:xfrm>
          <a:prstGeom prst="bentConnector3">
            <a:avLst>
              <a:gd name="adj1" fmla="val 100273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5C204567-CE04-408C-B44B-6449716DA97A}"/>
              </a:ext>
            </a:extLst>
          </p:cNvPr>
          <p:cNvSpPr/>
          <p:nvPr/>
        </p:nvSpPr>
        <p:spPr>
          <a:xfrm>
            <a:off x="7220127" y="806602"/>
            <a:ext cx="871226" cy="197056"/>
          </a:xfrm>
          <a:prstGeom prst="ellips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212121"/>
                </a:solidFill>
              </a:rPr>
              <a:t>Auto Build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958F29-9FE6-4046-9BA1-75333429C3FA}"/>
              </a:ext>
            </a:extLst>
          </p:cNvPr>
          <p:cNvSpPr txBox="1"/>
          <p:nvPr/>
        </p:nvSpPr>
        <p:spPr>
          <a:xfrm>
            <a:off x="6633565" y="4053001"/>
            <a:ext cx="7729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Fetch/Pull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0DA79FC-BF8C-4D1B-8BDA-78A276640CF4}"/>
              </a:ext>
            </a:extLst>
          </p:cNvPr>
          <p:cNvSpPr txBox="1"/>
          <p:nvPr/>
        </p:nvSpPr>
        <p:spPr>
          <a:xfrm>
            <a:off x="7757009" y="4078137"/>
            <a:ext cx="7729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Fetch/Pull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4C86917-D685-43DC-AE20-636C4542134F}"/>
              </a:ext>
            </a:extLst>
          </p:cNvPr>
          <p:cNvSpPr txBox="1"/>
          <p:nvPr/>
        </p:nvSpPr>
        <p:spPr>
          <a:xfrm>
            <a:off x="8553998" y="4064470"/>
            <a:ext cx="7729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Fetch/Pull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01B5A28-F77C-466B-AC6B-436AEB5205DC}"/>
              </a:ext>
            </a:extLst>
          </p:cNvPr>
          <p:cNvCxnSpPr>
            <a:cxnSpLocks/>
          </p:cNvCxnSpPr>
          <p:nvPr/>
        </p:nvCxnSpPr>
        <p:spPr>
          <a:xfrm>
            <a:off x="4381870" y="2569514"/>
            <a:ext cx="33433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A2729BFE-CEFC-41B6-AC40-5C8E4010B393}"/>
              </a:ext>
            </a:extLst>
          </p:cNvPr>
          <p:cNvCxnSpPr>
            <a:cxnSpLocks/>
            <a:endCxn id="115" idx="2"/>
          </p:cNvCxnSpPr>
          <p:nvPr/>
        </p:nvCxnSpPr>
        <p:spPr>
          <a:xfrm>
            <a:off x="4381870" y="3038679"/>
            <a:ext cx="353388" cy="1343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0020B77B-37FB-4E96-928A-7D0CB3F6767E}"/>
              </a:ext>
            </a:extLst>
          </p:cNvPr>
          <p:cNvCxnSpPr>
            <a:cxnSpLocks/>
          </p:cNvCxnSpPr>
          <p:nvPr/>
        </p:nvCxnSpPr>
        <p:spPr>
          <a:xfrm>
            <a:off x="4387968" y="3527688"/>
            <a:ext cx="366340" cy="165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0" name="Oval 149">
            <a:extLst>
              <a:ext uri="{FF2B5EF4-FFF2-40B4-BE49-F238E27FC236}">
                <a16:creationId xmlns:a16="http://schemas.microsoft.com/office/drawing/2014/main" id="{F0036C14-0D6B-4846-BADD-D2149371B2AC}"/>
              </a:ext>
            </a:extLst>
          </p:cNvPr>
          <p:cNvSpPr/>
          <p:nvPr/>
        </p:nvSpPr>
        <p:spPr>
          <a:xfrm>
            <a:off x="893778" y="887404"/>
            <a:ext cx="729195" cy="745630"/>
          </a:xfrm>
          <a:prstGeom prst="ellipse">
            <a:avLst/>
          </a:prstGeom>
          <a:solidFill>
            <a:srgbClr val="00B05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Dev. Fetch / Pull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AC65996-8A41-4119-92FA-552376A84F38}"/>
              </a:ext>
            </a:extLst>
          </p:cNvPr>
          <p:cNvSpPr txBox="1"/>
          <p:nvPr/>
        </p:nvSpPr>
        <p:spPr>
          <a:xfrm>
            <a:off x="365891" y="5887837"/>
            <a:ext cx="15600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Deliverables to ZF</a:t>
            </a:r>
          </a:p>
        </p:txBody>
      </p:sp>
    </p:spTree>
    <p:extLst>
      <p:ext uri="{BB962C8B-B14F-4D97-AF65-F5344CB8AC3E}">
        <p14:creationId xmlns:p14="http://schemas.microsoft.com/office/powerpoint/2010/main" val="1956626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E489C-F201-43BA-84E8-3C397F86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Branches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6AC6A5-75FE-41CF-ABD6-4C93105AF8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518F5-7878-4F24-AF71-B9CCF4F9206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C31148-4C25-4F46-B5C6-A4274DFDF04B}"/>
              </a:ext>
            </a:extLst>
          </p:cNvPr>
          <p:cNvSpPr txBox="1"/>
          <p:nvPr/>
        </p:nvSpPr>
        <p:spPr>
          <a:xfrm>
            <a:off x="537459" y="1484026"/>
            <a:ext cx="10959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1C86CC-4631-4EFA-9476-8279AEBE7118}"/>
              </a:ext>
            </a:extLst>
          </p:cNvPr>
          <p:cNvSpPr txBox="1"/>
          <p:nvPr/>
        </p:nvSpPr>
        <p:spPr>
          <a:xfrm>
            <a:off x="659567" y="1364105"/>
            <a:ext cx="10959997" cy="2123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Currently Below branches are created for CI purpose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CDD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RTE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MCAL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BSW_Module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897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603DE-1CAE-4E06-9235-E1514E15E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be followed for Continuous Integration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AE3FB3-D2A0-46E3-8075-714B2F1372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82338-AF66-49B8-A80B-BC827B10DB8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0ABE27-507A-4D60-B1A4-DB355E140401}"/>
              </a:ext>
            </a:extLst>
          </p:cNvPr>
          <p:cNvSpPr txBox="1"/>
          <p:nvPr/>
        </p:nvSpPr>
        <p:spPr>
          <a:xfrm>
            <a:off x="537459" y="1350498"/>
            <a:ext cx="11117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Rise a merge request on self from Development to respective module branch. For this please follow below step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 to the respective branch. Click on Merge request option, show in yellow highlight in below snap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B146D6-437E-4A4B-80C7-88713420F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095" y="2787936"/>
            <a:ext cx="8515350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337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863AE0-D32C-4D2D-9945-B2EBD96490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6DB2D9-BBD8-435B-B34A-9B8472CE273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F06D6-F6EF-4CFF-B678-F048F8D11BE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B0E654D-2240-4341-81DD-73958672DBB4}" type="datetime1">
              <a:rPr lang="en-US" smtClean="0"/>
              <a:t>4/14/2022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4839DA-8CDE-4195-98E6-9CACB63EB165}"/>
              </a:ext>
            </a:extLst>
          </p:cNvPr>
          <p:cNvSpPr txBox="1"/>
          <p:nvPr/>
        </p:nvSpPr>
        <p:spPr>
          <a:xfrm>
            <a:off x="267286" y="393895"/>
            <a:ext cx="11387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Click on new merge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7A0670-9520-4586-9F75-1CD87C47E7E0}"/>
              </a:ext>
            </a:extLst>
          </p:cNvPr>
          <p:cNvSpPr txBox="1"/>
          <p:nvPr/>
        </p:nvSpPr>
        <p:spPr>
          <a:xfrm>
            <a:off x="598339" y="2954215"/>
            <a:ext cx="10247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 select the source and destination branch. Before start of work, working branch must be sync with development. So First we will select “Development” as our source branch and “&lt;</a:t>
            </a:r>
            <a:r>
              <a:rPr lang="en-US" dirty="0" err="1"/>
              <a:t>module_branch</a:t>
            </a:r>
            <a:r>
              <a:rPr lang="en-US" dirty="0"/>
              <a:t>&gt;” as a destination branch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90C035-655D-4AC9-891B-E77FC8D32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964" y="4082571"/>
            <a:ext cx="10677525" cy="23815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5F3D17E-ECE4-46D6-A191-8F29561946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339" y="851361"/>
            <a:ext cx="10620375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246741"/>
      </p:ext>
    </p:extLst>
  </p:cSld>
  <p:clrMapOvr>
    <a:masterClrMapping/>
  </p:clrMapOvr>
</p:sld>
</file>

<file path=ppt/theme/theme1.xml><?xml version="1.0" encoding="utf-8"?>
<a:theme xmlns:a="http://schemas.openxmlformats.org/drawingml/2006/main" name="KPIT">
  <a:themeElements>
    <a:clrScheme name="KPIT Colour Palette">
      <a:dk1>
        <a:srgbClr val="161718"/>
      </a:dk1>
      <a:lt1>
        <a:srgbClr val="FFFFFF"/>
      </a:lt1>
      <a:dk2>
        <a:srgbClr val="4D5154"/>
      </a:dk2>
      <a:lt2>
        <a:srgbClr val="E6E7E8"/>
      </a:lt2>
      <a:accent1>
        <a:srgbClr val="B0FF45"/>
      </a:accent1>
      <a:accent2>
        <a:srgbClr val="8FDB00"/>
      </a:accent2>
      <a:accent3>
        <a:srgbClr val="428003"/>
      </a:accent3>
      <a:accent4>
        <a:srgbClr val="753DFF"/>
      </a:accent4>
      <a:accent5>
        <a:srgbClr val="622AD8"/>
      </a:accent5>
      <a:accent6>
        <a:srgbClr val="7F7F7F"/>
      </a:accent6>
      <a:hlink>
        <a:srgbClr val="753DFF"/>
      </a:hlink>
      <a:folHlink>
        <a:srgbClr val="A5A5A5"/>
      </a:folHlink>
    </a:clrScheme>
    <a:fontScheme name="KPIT">
      <a:majorFont>
        <a:latin typeface="Work Sans Medium"/>
        <a:ea typeface=""/>
        <a:cs typeface=""/>
      </a:majorFont>
      <a:minorFont>
        <a:latin typeface="Work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KPIT_Compress_Template" id="{4125D469-2218-44C2-A0D9-C0A7C5BB556F}" vid="{9C6EEB53-8A81-44D8-8538-C22D69557A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Work Sans"/>
        <a:font script="Hebr" typeface="Work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Work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560f607a-810b-43d4-9489-f52adef10293">
      <UserInfo>
        <DisplayName>Shubham Gawande</DisplayName>
        <AccountId>4301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12A0075F20F844D913120172F4281D9" ma:contentTypeVersion="10" ma:contentTypeDescription="Create a new document." ma:contentTypeScope="" ma:versionID="0a259a327aec673cce29fd81cadeed77">
  <xsd:schema xmlns:xsd="http://www.w3.org/2001/XMLSchema" xmlns:xs="http://www.w3.org/2001/XMLSchema" xmlns:p="http://schemas.microsoft.com/office/2006/metadata/properties" xmlns:ns2="f57d8f2f-452f-4543-adb2-f64e69cf95d8" xmlns:ns3="560f607a-810b-43d4-9489-f52adef10293" targetNamespace="http://schemas.microsoft.com/office/2006/metadata/properties" ma:root="true" ma:fieldsID="9f3541dca4a30d5cef5a3184ee05cf5c" ns2:_="" ns3:_="">
    <xsd:import namespace="f57d8f2f-452f-4543-adb2-f64e69cf95d8"/>
    <xsd:import namespace="560f607a-810b-43d4-9489-f52adef1029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7d8f2f-452f-4543-adb2-f64e69cf95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0f607a-810b-43d4-9489-f52adef1029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63CCE9-1262-4649-AD89-AFED24A316A0}">
  <ds:schemaRefs>
    <ds:schemaRef ds:uri="http://purl.org/dc/dcmitype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560f607a-810b-43d4-9489-f52adef10293"/>
    <ds:schemaRef ds:uri="f57d8f2f-452f-4543-adb2-f64e69cf95d8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9078E57-F4BC-4336-8ADD-81F65E820EF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0A547D-DB19-4234-A3FC-0F80A69061E7}">
  <ds:schemaRefs>
    <ds:schemaRef ds:uri="560f607a-810b-43d4-9489-f52adef10293"/>
    <ds:schemaRef ds:uri="f57d8f2f-452f-4543-adb2-f64e69cf95d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KPIT_Compress_Template</Template>
  <TotalTime>2645</TotalTime>
  <Words>1297</Words>
  <Application>Microsoft Office PowerPoint</Application>
  <PresentationFormat>Widescreen</PresentationFormat>
  <Paragraphs>395</Paragraphs>
  <Slides>24</Slides>
  <Notes>4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Work Sans</vt:lpstr>
      <vt:lpstr>Work Sans Light</vt:lpstr>
      <vt:lpstr>Work Sans Medium</vt:lpstr>
      <vt:lpstr>KPIT</vt:lpstr>
      <vt:lpstr>CI/CD with GIT</vt:lpstr>
      <vt:lpstr>Software Integration</vt:lpstr>
      <vt:lpstr>PowerPoint Presentation</vt:lpstr>
      <vt:lpstr>Steps During Continuous integration</vt:lpstr>
      <vt:lpstr>Pre-requisite</vt:lpstr>
      <vt:lpstr>PowerPoint Presentation</vt:lpstr>
      <vt:lpstr>Module Branches</vt:lpstr>
      <vt:lpstr>Steps To be followed for Continuous Integration</vt:lpstr>
      <vt:lpstr>PowerPoint Presentation</vt:lpstr>
      <vt:lpstr>PowerPoint Presentation</vt:lpstr>
      <vt:lpstr>PowerPoint Presentation</vt:lpstr>
      <vt:lpstr>PowerPoint Presentation</vt:lpstr>
      <vt:lpstr>RTE Integration</vt:lpstr>
      <vt:lpstr>ASW-Integration Steps</vt:lpstr>
      <vt:lpstr>ASW-Integration Steps -1 macro details</vt:lpstr>
      <vt:lpstr>ASW-Integration Steps -2 macro details</vt:lpstr>
      <vt:lpstr>ASW-Integration Steps -3 &amp; 4 macro details</vt:lpstr>
      <vt:lpstr>ASW-Integration Steps -5 macro details</vt:lpstr>
      <vt:lpstr>ASW-Integration Steps -6 &amp; 7 macro details</vt:lpstr>
      <vt:lpstr>PowerPoint Presentation</vt:lpstr>
      <vt:lpstr>Katapult Dashboard /SBC</vt:lpstr>
      <vt:lpstr>Thank You</vt:lpstr>
      <vt:lpstr>Delivery Process</vt:lpstr>
      <vt:lpstr>PowerPoint Presentation</vt:lpstr>
    </vt:vector>
  </TitlesOfParts>
  <Company>KPIT Technologies</Company>
  <LinksUpToDate>false</LinksUpToDate>
  <SharedDoc>false</SharedDoc>
  <HyperlinkBase>www.kpit.com 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CI/CD with GIT</dc:title>
  <dc:creator>Pushkar.Kalantri@kpit.com</dc:creator>
  <cp:lastModifiedBy>Kiran Teja Pundru</cp:lastModifiedBy>
  <cp:revision>24</cp:revision>
  <dcterms:created xsi:type="dcterms:W3CDTF">2022-02-24T13:35:53Z</dcterms:created>
  <dcterms:modified xsi:type="dcterms:W3CDTF">2022-04-14T14:20:12Z</dcterms:modified>
  <cp:category>KPIT Technologies;Global Technology Company;Corporate Slides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0x010100B12A0075F20F844D913120172F4281D9</vt:lpwstr>
  </property>
</Properties>
</file>

<file path=docProps/thumbnail.jpeg>
</file>